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3"/>
  </p:notesMasterIdLst>
  <p:sldIdLst>
    <p:sldId id="256" r:id="rId2"/>
    <p:sldId id="304" r:id="rId3"/>
    <p:sldId id="305" r:id="rId4"/>
    <p:sldId id="306" r:id="rId5"/>
    <p:sldId id="307" r:id="rId6"/>
    <p:sldId id="308" r:id="rId7"/>
    <p:sldId id="1068" r:id="rId8"/>
    <p:sldId id="1538" r:id="rId9"/>
    <p:sldId id="1528" r:id="rId10"/>
    <p:sldId id="319" r:id="rId11"/>
    <p:sldId id="324" r:id="rId12"/>
    <p:sldId id="325" r:id="rId13"/>
    <p:sldId id="326" r:id="rId14"/>
    <p:sldId id="327" r:id="rId15"/>
    <p:sldId id="328" r:id="rId16"/>
    <p:sldId id="1527" r:id="rId17"/>
    <p:sldId id="1539" r:id="rId18"/>
    <p:sldId id="1488" r:id="rId19"/>
    <p:sldId id="1402" r:id="rId20"/>
    <p:sldId id="1403" r:id="rId21"/>
    <p:sldId id="1404" r:id="rId22"/>
    <p:sldId id="1405" r:id="rId23"/>
    <p:sldId id="1406" r:id="rId24"/>
    <p:sldId id="1407" r:id="rId25"/>
    <p:sldId id="1038" r:id="rId26"/>
    <p:sldId id="1541" r:id="rId27"/>
    <p:sldId id="1542" r:id="rId28"/>
    <p:sldId id="1529" r:id="rId29"/>
    <p:sldId id="1530" r:id="rId30"/>
    <p:sldId id="1531" r:id="rId31"/>
    <p:sldId id="1532" r:id="rId32"/>
    <p:sldId id="1514" r:id="rId33"/>
    <p:sldId id="374" r:id="rId34"/>
    <p:sldId id="379" r:id="rId35"/>
    <p:sldId id="384" r:id="rId36"/>
    <p:sldId id="385" r:id="rId37"/>
    <p:sldId id="386" r:id="rId38"/>
    <p:sldId id="387" r:id="rId39"/>
    <p:sldId id="388" r:id="rId40"/>
    <p:sldId id="1320" r:id="rId41"/>
    <p:sldId id="1543" r:id="rId42"/>
    <p:sldId id="1544" r:id="rId43"/>
    <p:sldId id="1497" r:id="rId44"/>
    <p:sldId id="1324" r:id="rId45"/>
    <p:sldId id="1325" r:id="rId46"/>
    <p:sldId id="1326" r:id="rId47"/>
    <p:sldId id="1327" r:id="rId48"/>
    <p:sldId id="1328" r:id="rId49"/>
    <p:sldId id="1329" r:id="rId50"/>
    <p:sldId id="1330" r:id="rId51"/>
    <p:sldId id="1331" r:id="rId52"/>
    <p:sldId id="1332" r:id="rId53"/>
    <p:sldId id="1333" r:id="rId54"/>
    <p:sldId id="1334" r:id="rId55"/>
    <p:sldId id="1335" r:id="rId56"/>
    <p:sldId id="1336" r:id="rId57"/>
    <p:sldId id="1337" r:id="rId58"/>
    <p:sldId id="1338" r:id="rId59"/>
    <p:sldId id="1339" r:id="rId60"/>
    <p:sldId id="1391" r:id="rId61"/>
    <p:sldId id="1310" r:id="rId62"/>
    <p:sldId id="1311" r:id="rId63"/>
    <p:sldId id="1312" r:id="rId64"/>
    <p:sldId id="1313" r:id="rId65"/>
    <p:sldId id="1314" r:id="rId66"/>
    <p:sldId id="1315" r:id="rId67"/>
    <p:sldId id="1316" r:id="rId68"/>
    <p:sldId id="1317" r:id="rId69"/>
    <p:sldId id="1483" r:id="rId70"/>
    <p:sldId id="1484" r:id="rId71"/>
    <p:sldId id="424" r:id="rId7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0409" autoAdjust="0"/>
  </p:normalViewPr>
  <p:slideViewPr>
    <p:cSldViewPr snapToGrid="0">
      <p:cViewPr varScale="1">
        <p:scale>
          <a:sx n="68" d="100"/>
          <a:sy n="68" d="100"/>
        </p:scale>
        <p:origin x="72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17FC6-B751-4A19-8EE6-E60FFE434DB8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C4B89-B3CC-4500-B9ED-16BAD2D505C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173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F3D5314-B4CD-48C6-9A25-3BCD1EC8B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D6A2FCA-48B1-4CCA-811C-E7F32492C618}" type="slidenum">
              <a:rPr lang="fr-FR" altLang="fr-FR" sz="1200"/>
              <a:pPr/>
              <a:t>60</a:t>
            </a:fld>
            <a:endParaRPr lang="fr-FR" altLang="fr-FR" sz="1200" dirty="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0213785-FB37-42A3-ACAC-62806E4212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EEF772A-20CF-4F1A-ABB4-815F97CEB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fr-FR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30023-944F-48B1-A1AE-AF00EEBDA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40B7E3-FC21-4522-8151-9D05457E3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1F4601-4CF0-4CA2-812D-611DFAD1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E89AC3-A595-4111-8752-98D1AB6A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9BE0C-CFBF-4067-B980-075AF67D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59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1B3A6-8696-470C-BEE3-A9999FE5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77955A-2EF3-4BA4-B57A-648AA0037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59B67-2B28-4115-A3CF-57F2D14B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149FA9-7295-4A2C-8405-02ED3738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61D82-A780-4A3A-9C7E-1C737D4B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89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6E36F3-4C18-4229-BD16-EA78654CC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AA82A8-1680-428C-9CBE-6745BB58A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5BB4A-43B6-4353-9535-8665D6A8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2756D-D8EC-49CB-9F9C-8DF03F43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7CA58-DCC7-445A-8EE6-C217327A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2A9FF-BC18-49DF-9BE3-285C4C99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97AFFD-C47C-439B-B7E6-4EE92AFEE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8D0F9-0F8E-4938-A909-D64D25C2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B9800-B63C-46EB-85F5-44D1787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5C2900-B4B0-496A-9FC6-E5F42A2A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6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7E6AF-FD30-4CE0-B88B-12A40BB2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1F49A2-047C-40EC-B6C4-3275933BE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DEC9B8-6998-4704-B994-AE6B0A68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32337A-4908-42B1-B878-7399E3C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8B343-AA1D-4CB9-9CE8-0E71AEB0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57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83EBD-3651-4FFD-9D3E-0FA99456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3C2AF5-5346-4E65-8FF4-6E48DB8D0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585458-A235-433E-804F-F0307ECA1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A37322-E2E9-42F0-A7A8-228717B5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36B152-94BA-4999-A0B1-3A3B9591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EE9F93-1DDC-4502-87D6-61C47506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139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15D2C-01EE-4A5B-B486-336868C7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5F84BD-E3EE-4DAD-95B6-B7C6C047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AA6FC4-E062-4E65-B821-C6C02F99A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7C743E-C09B-4452-B0CB-9906D4746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935FB5-08FE-4CA7-99D4-548CD539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434501-BC26-4113-9853-504CEA29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6EC348-6659-4F0A-8BC3-240DC948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8A17F3-3760-42F5-B0AD-0FE9AD5F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33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C498B-DDFE-4240-9B3E-490207D4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D2EE36-40B9-44EA-95A5-E348CF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D3BB20-B5B7-4203-8FB8-9D9D5ED0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D57A0A-61E7-491F-84F9-25FA1313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6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FBE737-6806-44B7-A1F2-558F59BA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BFE489-C97B-411F-940F-EA5C28C1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010EF7-EA92-4ACD-9885-79F5724B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08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84B6A-CE50-4EF9-9DB2-46A221A0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4EC09D-48D4-4F99-983F-7C1654606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AA9C71-C4C8-4B18-BE56-980A40FA8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753196-7884-4310-80BB-7ED8E9AD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BDE717-463A-4385-8F96-A1FA200A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B55A0-C673-4A3A-868A-00C9C972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60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FBED0-64C4-4736-BBD1-D731CC79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AC6AAFD-EF28-43E8-B8C4-F44980582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7D3FA3-F8B4-4C2B-944F-C81489465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BA54C7-4F38-4C33-81EE-F285160FB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2BF73D-AC00-4F6B-AE85-8CDA4D0C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8D8D5-735C-41E0-9DCE-DC3A5D0A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2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8BD50-765B-4ED0-878A-5400EF99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86A33C-E3F5-46D2-9B10-0728E0C9F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A783E-865B-47F3-82E0-AC6DF11CF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BDEC0-7E3F-4EF9-89BE-943B3621C59E}" type="datetimeFigureOut">
              <a:rPr lang="fr-FR" smtClean="0"/>
              <a:t>05/10/2025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6CB557-F5F8-4F76-A5EA-BE72B1161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DEC421-77E9-42A3-9F2D-E8BECC6E7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00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lg-albert-camus.ac-nice.fr/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NUL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F5CC10A-3CC4-4E23-9D48-C0B8CE379F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640424" y="979237"/>
            <a:ext cx="2085882" cy="271825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fr-FR" altLang="fr-FR" sz="4000" dirty="0">
                    <a:solidFill>
                      <a:srgbClr val="FF0000"/>
                    </a:solidFill>
                  </a:rPr>
                  <a:t>QUESTIONS FLASH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°10</m:t>
                    </m:r>
                  </m:oMath>
                </a14:m>
                <a:endParaRPr lang="fr-FR" altLang="fr-FR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4">
            <a:extLst>
              <a:ext uri="{FF2B5EF4-FFF2-40B4-BE49-F238E27FC236}">
                <a16:creationId xmlns:a16="http://schemas.microsoft.com/office/drawing/2014/main" id="{4C1D5594-44B0-4D83-9B12-66760B510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543" y="5907157"/>
            <a:ext cx="1051891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2000" dirty="0"/>
              <a:t>© www.micol.fr / MICOL Grégory</a:t>
            </a:r>
            <a:endParaRPr lang="fr-FR" altLang="fr-FR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022" y="2491323"/>
            <a:ext cx="45806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4000" dirty="0">
                <a:solidFill>
                  <a:srgbClr val="FF0000"/>
                </a:solidFill>
              </a:rPr>
              <a:t>  Classe de troisième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291C805-7C95-483B-99F2-B45BAA525BD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8839200" y="871410"/>
            <a:ext cx="2756452" cy="2945345"/>
          </a:xfrm>
          <a:prstGeom prst="rect">
            <a:avLst/>
          </a:prstGeom>
        </p:spPr>
      </p:pic>
      <p:pic>
        <p:nvPicPr>
          <p:cNvPr id="1027" name="Picture 3">
            <a:hlinkClick r:id="rId6"/>
            <a:extLst>
              <a:ext uri="{FF2B5EF4-FFF2-40B4-BE49-F238E27FC236}">
                <a16:creationId xmlns:a16="http://schemas.microsoft.com/office/drawing/2014/main" id="{00AC2101-D247-4FF6-95C8-DE3A690B9C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9" r="3261"/>
          <a:stretch/>
        </p:blipFill>
        <p:spPr bwMode="auto">
          <a:xfrm>
            <a:off x="1900775" y="4139229"/>
            <a:ext cx="8390448" cy="14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sndAc>
          <p:stSnd>
            <p:snd r:embed="rId2" name="drumroll.wav"/>
          </p:stSnd>
        </p:sndAc>
      </p:transition>
    </mc:Choice>
    <mc:Fallback xmlns="">
      <p:transition spd="slow" advTm="10000">
        <p:sndAc>
          <p:stSnd>
            <p:snd r:embed="rId8" name="drumroll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90A7209-8F12-4034-8A24-B9979F51F2B6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0E46A7B-2701-8DAE-821F-2ACEB0135133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0E46A7B-2701-8DAE-821F-2ACEB01351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69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282460F-DE3C-4C38-91F8-2640B70DB42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213359E-987F-39DA-2579-7A36D985C470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213359E-987F-39DA-2579-7A36D985C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05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745468-7228-4EF7-8FC7-90E85ECB0ADA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304C123-5339-99C7-68A3-80319303C2CF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304C123-5339-99C7-68A3-80319303C2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BA9D086-D9B0-44FA-8285-A6FFD49FB32B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0CAFECC-7730-654D-18C8-6D66DF5F6D81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0CAFECC-7730-654D-18C8-6D66DF5F6D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765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8C712D-B60C-45C5-BC38-A7241DA0E98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095593E-8E36-03FB-C097-C361730921EC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095593E-8E36-03FB-C097-C361730921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84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C8F0D3-77B0-4AEB-8136-A02CC565168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7DA24A6-F8DD-508B-6BFE-336AC75D3D3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7DA24A6-F8DD-508B-6BFE-336AC75D3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41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5E51CBA-45A8-B94C-FFAC-01A3907E5F41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5E51CBA-45A8-B94C-FFAC-01A3907E5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77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isContent="1" isInverted="1"/>
      </p:transition>
    </mc:Choice>
    <mc:Fallback xmlns="">
      <p:transition spd="slow" advClick="0" advTm="5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86060-78DB-AFBA-1422-0AA08F88C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3B387C9-5C2F-8A70-46F4-80DC2FA5B2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D19B075A-3BC6-F472-9EC0-6CE9C6B289E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1EEF6E-53C3-3081-95E8-72AE01D3968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4BB4803E-B6AE-BBEB-FC9B-AAE3D0915E6F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426A543-5ACE-503A-A759-FAF75245EBE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458EC6A3-4BDF-BB45-5C05-F34FB4809938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458EC6A3-4BDF-BB45-5C05-F34FB48099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848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9EDCD-A5B7-D8B1-F06A-914A45DCA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C5CA3BB-B343-B0F6-F87F-E2EA8284F4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C780645-21F6-0365-51B5-F5DB772B00D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8AB9D13-AB0A-3004-59B8-D518525ABC8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AA8EF2D4-9732-4691-889C-D53F04FFFDB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8E85DA3-7F47-3D01-5442-8AAB84BD169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F279FAED-4C27-50E5-A1D2-D11ABD65BF49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F279FAED-4C27-50E5-A1D2-D11ABD65B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55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148800C-B4A6-47A4-A4C7-AF101F86908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2663307-E0A4-FB96-B92D-B80DBE641F2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2663307-E0A4-FB96-B92D-B80DBE641F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647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6">
            <a:extLst>
              <a:ext uri="{FF2B5EF4-FFF2-40B4-BE49-F238E27FC236}">
                <a16:creationId xmlns:a16="http://schemas.microsoft.com/office/drawing/2014/main" id="{D92F1154-C7A5-4A89-A993-FB2F04468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519" y="957607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/>
              <a:t>Préparez-vous</a:t>
            </a:r>
          </a:p>
        </p:txBody>
      </p:sp>
      <p:sp>
        <p:nvSpPr>
          <p:cNvPr id="19459" name="Text Box 1028">
            <a:extLst>
              <a:ext uri="{FF2B5EF4-FFF2-40B4-BE49-F238E27FC236}">
                <a16:creationId xmlns:a16="http://schemas.microsoft.com/office/drawing/2014/main" id="{BC7B0B6D-A04A-4AA5-93C6-8C311CFF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1000">
        <p:fade/>
      </p:transition>
    </mc:Choice>
    <mc:Fallback xmlns="">
      <p:transition spd="slow" advTm="1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17DAF0D-0B8F-4288-9356-D431D8E0C70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30FDC8A-8EBD-CABD-58EB-7E445CAB0264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30FDC8A-8EBD-CABD-58EB-7E445CAB02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56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2D6BB78-72FC-4469-8762-B5A4825788A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B111D59-735E-6920-F216-85B8B6EBFC9C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B111D59-735E-6920-F216-85B8B6EBF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366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094594-1138-49F5-9936-B4E0C30F34D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0547B28-ED87-4690-7C98-DD406A12790E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0547B28-ED87-4690-7C98-DD406A1279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779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A61B74D-B7B3-4D8F-A6DD-F0BCEE65DEC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EF4C7EE-7CAE-06E1-A9F7-B242F6BF1174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EF4C7EE-7CAE-06E1-A9F7-B242F6BF1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211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891A0E7-17E7-4B6A-BC31-8D77717D00F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78C89D6-C02B-6E3F-4028-DDFB6CC09B8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78C89D6-C02B-6E3F-4028-DDFB6CC09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4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844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0D92F52-487B-3C8D-E5B5-EFBDA0F26F2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0D92F52-487B-3C8D-E5B5-EFBDA0F26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5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023EB-1648-B079-B5C7-740CD472E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47ECCC1-6B92-1877-260B-3D11EB96A09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6D85F3E-6765-9884-833A-954D9EADDD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821BD93-CB86-6187-519D-226C765B038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35B481-CBE4-7567-AC56-229F1536A903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457A37A-90BE-99F5-59A0-4E64D54F3D6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5EB550B-D49C-DDD5-F58B-1D0C05C1C0D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5EB550B-D49C-DDD5-F58B-1D0C05C1C0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5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E2692-43D8-DF2B-F08A-67A86A949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359B2F03-577C-AD40-0389-662E073CD8A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A8264CE-5B9A-62B6-6843-D8DCCE2014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E6A7648-DC6B-DEDB-9EC6-DF436CADC20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8F42EE1-FB3A-C5C7-69A1-5EFF8F95EAF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D2845A0-E9E5-FD6F-AAEE-9F9C31F717B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04F31E2-282F-F838-82D7-D0998349CC61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04F31E2-282F-F838-82D7-D0998349CC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14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52588-6479-D065-FA50-937C50C67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3A65F735-D2E1-9FF8-9ECB-9531DF6E477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86E1D32-6FD1-903B-53A6-CD4EA48E5C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5245114-7DE5-9D27-7230-06CBC3C2BD6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0AC047D-49FC-3CE9-76E2-D6ACB8CDBA0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7BF2070-081B-484F-3237-922B8F74E21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BB93478-342E-D781-00D3-CFD2731064BE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BB93478-342E-D781-00D3-CFD273106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8861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7E410-FFE1-3E45-A4A9-6B76BB000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CAA28E80-AF27-AE54-9B99-0D5CDFB2D550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EF2DB25-A6E8-BFE4-00C1-7C14A76EB6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CB90CC6-3C06-5651-5B0D-3BA73A8B710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791C1E2-6308-1B24-7905-054A822C6ED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54261EF-9159-94E6-2D1C-600B293CD4A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4022AB4-CCBA-A647-BFB6-CBD9D959622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4022AB4-CCBA-A647-BFB6-CBD9D95962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452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26">
            <a:extLst>
              <a:ext uri="{FF2B5EF4-FFF2-40B4-BE49-F238E27FC236}">
                <a16:creationId xmlns:a16="http://schemas.microsoft.com/office/drawing/2014/main" id="{13A7982A-22C3-4B8B-A642-3E1384BF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BC6921E6-C6F9-4AA8-9F07-BF431559B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B8841-6FE1-D6B2-2C06-DDDEBDBF0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C2BC3B49-CFA3-C9CD-A17F-C1B8CC8EDD7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1E6D47D-F8CC-4918-BE5A-2EB74E11F8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F6DBA0E-942E-8F52-0ACD-FD027070672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D490FDE-222A-7AD3-B337-0F5654A7C58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763EBFA-335C-B905-4430-56C4A613F49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E4A81B8-28BC-B4BF-7873-E85E68D137B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E4A81B8-28BC-B4BF-7873-E85E68D137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49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A468B-9B39-6257-1A0C-B295D1FC8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E479A7F-4E22-64A8-E9AB-F9C81D34AD0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0A2F504-5DF6-06D1-D49C-1654A6F01B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C0E6EA8-1918-5817-444D-8D3EFE1E87D3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9692A30-F57B-1C33-2DE3-59FBF4CAE10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DB31502-5681-498F-4EB4-BF09C77A32F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5D31BCB-FE13-E25C-AD03-F5C83A2A612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5D31BCB-FE13-E25C-AD03-F5C83A2A61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40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3B525-F3F0-B13B-59F1-5D4DB991B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25C01C6-7EE1-491C-C43E-CF11B21797B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245B238-9B5E-D1FC-84A7-7AB7556022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50DD1C9-856C-E6FF-6129-AB5BA92E2C6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9C57BB-F08B-E107-D33D-825C2681D3B3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EBADBBA-9B4A-6EB4-E7FE-2D8D341F7B5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B0F570D-95F9-BE58-3BBE-6ED777FB2F4F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B0F570D-95F9-BE58-3BBE-6ED777FB2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943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99A73B3-08B3-1A85-4E73-885973733C01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99A73B3-08B3-1A85-4E73-885973733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443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EB5AC44-6891-79D3-7568-46A74C24553E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EB5AC44-6891-79D3-7568-46A74C2455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764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CF0C706-2116-FF03-955A-90909EED89C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CF0C706-2116-FF03-955A-90909EED89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005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ABA8430-DC6E-3E80-EA78-DD39D6857CB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ABA8430-DC6E-3E80-EA78-DD39D6857C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80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742AC02-143F-B60E-27A0-A93DBC522EE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742AC02-143F-B60E-27A0-A93DBC522E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98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3B98CBA-E06E-6997-D6CA-99DD601FF17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3B98CBA-E06E-6997-D6CA-99DD601FF1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206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7D9F943-7D95-DD79-F790-5537B9AFA00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7D9F943-7D95-DD79-F790-5537B9AFA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4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39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026">
            <a:extLst>
              <a:ext uri="{FF2B5EF4-FFF2-40B4-BE49-F238E27FC236}">
                <a16:creationId xmlns:a16="http://schemas.microsoft.com/office/drawing/2014/main" id="{611B26EB-8C4B-4B2A-A05C-85E434EA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F31BAD35-5C25-47F8-B98C-AD00A4E1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7B74115F-1C43-CEAD-0878-DDD13492BDB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7B74115F-1C43-CEAD-0878-DDD13492B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857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9F0D0-3269-0EA0-C324-83156AFC2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9AFD6A9-ABC4-CAFE-0AA6-C1652A175BC7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E7CB73E-3F0C-F179-2C68-B69354EE45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404B1D6-49C2-5E00-FC44-F9D1B8E8ACB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D5D08A1-923D-0E32-AC31-906A817BD03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3EBE54-2ED1-D260-C0C1-7CF475BF36D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C1DDDBA-D39A-8A5C-AEFF-68AD5C2370D4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C1DDDBA-D39A-8A5C-AEFF-68AD5C237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491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B120-01A4-0276-3B8D-76B72A05C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17DE221A-55DC-7D08-AE57-1555B08047A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652F5FC-160E-33ED-CC47-FC0D2EFECC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4654EE7-5C20-73D9-B526-4DB7E33681B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ADB422C-29FA-E632-94E7-CAB4C9A2128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B5491A-FAFA-6D86-7116-EFC16E9785C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9C59AED-D3DB-C244-7E80-318B8A4B6B0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9C59AED-D3DB-C244-7E80-318B8A4B6B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591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248E9-ACCD-1F52-34F4-33EABB02A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F1F4EA1-972A-A297-03EE-B8D682CD6B3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95E7617-F736-9C75-B30A-C6D8DE27B4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486C672-D2BC-E4E6-F4FB-1F8CB98BCCE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471A38-A18D-7906-11A5-3BDFBFD06EA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2E2782-A909-FFF9-03CA-9C2B7AB86BE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288E6C4-28A7-45A9-9F00-F9D82A7038FF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288E6C4-28A7-45A9-9F00-F9D82A7038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134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731509D-AB10-7A97-7144-958C99809340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731509D-AB10-7A97-7144-958C998093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89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47EAC06-340B-4167-7F1E-CED7E1CB0374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47EAC06-340B-4167-7F1E-CED7E1CB03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7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BEA6F74-4901-B462-94F6-AD435FE21E90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BEA6F74-4901-B462-94F6-AD435FE21E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09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EE5B833-9718-9F2D-6436-117A602F7419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EE5B833-9718-9F2D-6436-117A602F7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55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E5C0667-8AFF-BC73-1D51-D3BE37AA1AB9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E5C0667-8AFF-BC73-1D51-D3BE37AA1A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44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32D43CF-2490-45FF-B92D-3C50EEC235A4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32D43CF-2490-45FF-B92D-3C50EEC235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4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07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26">
            <a:extLst>
              <a:ext uri="{FF2B5EF4-FFF2-40B4-BE49-F238E27FC236}">
                <a16:creationId xmlns:a16="http://schemas.microsoft.com/office/drawing/2014/main" id="{76264B18-FEEE-4F7E-8BD6-6B00CE33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4112BEDC-1ED4-4F45-858E-C88D7B897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E5627E4-217E-1A8F-E808-A75020C11F8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E5627E4-217E-1A8F-E808-A75020C11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263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wind"/>
      </p:transition>
    </mc:Choice>
    <mc:Fallback xmlns="">
      <p:transition spd="slow" advClick="0" advTm="5000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EEC4BFB0-EA89-010E-28A6-D93F99761BB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EEC4BFB0-EA89-010E-28A6-D93F99761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101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21D5CCA9-37B1-684B-70D3-B1CCBEC3C04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21D5CCA9-37B1-684B-70D3-B1CCBEC3C0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015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5AA3289-A64E-E78E-36C9-328A365E55D9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65AA3289-A64E-E78E-36C9-328A365E55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4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B832C11-0BED-BE1A-EA4B-79F20C8C728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B832C11-0BED-BE1A-EA4B-79F20C8C72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137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292C7E5-2827-62F1-21B4-7A81230DDB22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292C7E5-2827-62F1-21B4-7A81230DD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91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EF11497-FD38-6FE3-6737-74A1C471E03F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EF11497-FD38-6FE3-6737-74A1C471E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761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1A0D163-97E1-6D4A-8930-E136AAD45221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1A0D163-97E1-6D4A-8930-E136AAD452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91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B32510F-F723-8FED-05EB-8D1CEB71BE6B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B32510F-F723-8FED-05EB-8D1CEB71BE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77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390A5AB-6534-5E27-1967-FE04CD7B5A6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390A5AB-6534-5E27-1967-FE04CD7B5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4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554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>
            <a:extLst>
              <a:ext uri="{FF2B5EF4-FFF2-40B4-BE49-F238E27FC236}">
                <a16:creationId xmlns:a16="http://schemas.microsoft.com/office/drawing/2014/main" id="{928E7043-93F1-4E64-94C9-A7B4084F9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8B7FF638-4E69-4D35-AC67-5D24C64F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C660745-EB7E-48AB-98B5-ED0E81068F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C3669E1-862E-4509-9127-9789D9FE96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pic>
        <p:nvPicPr>
          <p:cNvPr id="1028" name="Picture 4" descr="Personnage De Dessin Animé Mignon Stylo Vert Souriant | Vecteur Premium">
            <a:extLst>
              <a:ext uri="{FF2B5EF4-FFF2-40B4-BE49-F238E27FC236}">
                <a16:creationId xmlns:a16="http://schemas.microsoft.com/office/drawing/2014/main" id="{5886DF41-DE85-3212-671A-7750E5985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492" y="2007667"/>
            <a:ext cx="1457661" cy="284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20BB5EF-AD5C-34AF-0485-EBB0A2729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78" y="2585235"/>
            <a:ext cx="7547513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Prenez votre stylo vert et corrigez-vous!!</a:t>
            </a:r>
          </a:p>
        </p:txBody>
      </p:sp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E286A61-C629-F449-ED40-F2C6F6224CC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E286A61-C629-F449-ED40-F2C6F6224C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04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29433981-044C-9C00-F055-64F25B96CDA4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8863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d>
                      <m:dPr>
                        <m:ctrlPr>
                          <a:rPr lang="fr-FR" sz="7000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+6</m:t>
                        </m:r>
                      </m:e>
                    </m:d>
                    <m:d>
                      <m:dPr>
                        <m:ctrlP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−6</m:t>
                        </m:r>
                      </m:e>
                    </m:d>
                    <m:r>
                      <a:rPr lang="fr-FR" sz="7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fr-FR" sz="7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7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−6²</m:t>
                    </m:r>
                  </m:oMath>
                </a14:m>
                <a:r>
                  <a:rPr lang="fr-FR" sz="7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7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			  </a:t>
                </a:r>
                <a14:m>
                  <m:oMath xmlns:m="http://schemas.openxmlformats.org/officeDocument/2006/math">
                    <m:r>
                      <a:rPr lang="fr-FR" sz="7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fr-FR" sz="7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7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fr-FR" sz="7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7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−36</m:t>
                    </m:r>
                  </m:oMath>
                </a14:m>
                <a:endParaRPr lang="fr-FR" sz="7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29433981-044C-9C00-F055-64F25B96CD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886385"/>
              </a:xfrm>
              <a:prstGeom prst="rect">
                <a:avLst/>
              </a:prstGeom>
              <a:blipFill>
                <a:blip r:embed="rId3"/>
                <a:stretch>
                  <a:fillRect l="-3419" t="-42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445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47C9FB04-3D2A-077D-BFEE-3ED3F310E0F9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−4)(3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+4)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47C9FB04-3D2A-077D-BFEE-3ED3F310E0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77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2000"/>
    </mc:Choice>
    <mc:Fallback xmlns="">
      <p:transition spd="slow" advClick="0" advTm="12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7ABE0261-0056-A41B-4B26-B21FAA76E7B7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215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  <a:endParaRPr lang="fr-FR" sz="6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d>
                      <m:dPr>
                        <m:ctrlP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−4</m:t>
                        </m:r>
                      </m:e>
                    </m:d>
                    <m:d>
                      <m:dPr>
                        <m:ctrlP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+4</m:t>
                        </m:r>
                      </m:e>
                    </m:d>
                    <m:r>
                      <a:rPr lang="fr-FR" sz="6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sz="60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fr-FR" sz="60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fr-FR" sz="60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fr-FR" sz="6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6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−4²</m:t>
                    </m:r>
                  </m:oMath>
                </a14:m>
                <a:r>
                  <a:rPr lang="fr-FR" sz="6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			  </a:t>
                </a:r>
                <a14:m>
                  <m:oMath xmlns:m="http://schemas.openxmlformats.org/officeDocument/2006/math">
                    <m:r>
                      <a:rPr lang="fr-FR" sz="6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9</m:t>
                    </m:r>
                    <m:sSup>
                      <m:sSupPr>
                        <m:ctrlPr>
                          <a:rPr lang="fr-FR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fr-FR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−16</m:t>
                    </m:r>
                  </m:oMath>
                </a14:m>
                <a:r>
                  <a:rPr lang="fr-FR" sz="6000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fr-FR" sz="6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7ABE0261-0056-A41B-4B26-B21FAA76E7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215176"/>
              </a:xfrm>
              <a:prstGeom prst="rect">
                <a:avLst/>
              </a:prstGeom>
              <a:blipFill>
                <a:blip r:embed="rId3"/>
                <a:stretch>
                  <a:fillRect l="-3419" t="-51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19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4000"/>
    </mc:Choice>
    <mc:Fallback xmlns="">
      <p:transition spd="slow" advClick="0" advTm="14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567BB55-51D0-C97A-7773-3ACBBBA633AF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+3)(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567BB55-51D0-C97A-7773-3ACBBBA633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89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76A6F1B-3850-FF05-BEA9-BBED999B5BD4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491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45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et réduis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20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d>
                      <m:dPr>
                        <m:ctrlP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</m:t>
                        </m:r>
                      </m:e>
                    </m:d>
                    <m:r>
                      <a:rPr lang="fr-FR" sz="4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fr-FR" sz="4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4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fr-FR" sz="4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fr-FR" sz="4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4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+3</m:t>
                    </m:r>
                    <m:r>
                      <a:rPr lang="fr-FR" sz="4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4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−3</m:t>
                    </m:r>
                  </m:oMath>
                </a14:m>
                <a:r>
                  <a:rPr lang="fr-FR" sz="4500" b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45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			   </a:t>
                </a:r>
                <a14:m>
                  <m:oMath xmlns:m="http://schemas.openxmlformats.org/officeDocument/2006/math">
                    <m:r>
                      <a:rPr lang="fr-FR" sz="6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fr-FR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fr-FR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fr-FR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−3</m:t>
                    </m:r>
                  </m:oMath>
                </a14:m>
                <a:endParaRPr lang="fr-FR" sz="45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76A6F1B-3850-FF05-BEA9-BBED999B5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49195"/>
              </a:xfrm>
              <a:prstGeom prst="rect">
                <a:avLst/>
              </a:prstGeom>
              <a:blipFill>
                <a:blip r:embed="rId3"/>
                <a:stretch>
                  <a:fillRect l="-2393" t="-36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èche : courbe vers le bas 5">
            <a:extLst>
              <a:ext uri="{FF2B5EF4-FFF2-40B4-BE49-F238E27FC236}">
                <a16:creationId xmlns:a16="http://schemas.microsoft.com/office/drawing/2014/main" id="{EF5EEA58-25A5-EFBF-B4ED-047CFF715390}"/>
              </a:ext>
            </a:extLst>
          </p:cNvPr>
          <p:cNvSpPr/>
          <p:nvPr/>
        </p:nvSpPr>
        <p:spPr>
          <a:xfrm>
            <a:off x="1510426" y="3097306"/>
            <a:ext cx="1860463" cy="328601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Flèche : courbe vers le bas 7">
            <a:extLst>
              <a:ext uri="{FF2B5EF4-FFF2-40B4-BE49-F238E27FC236}">
                <a16:creationId xmlns:a16="http://schemas.microsoft.com/office/drawing/2014/main" id="{F4356264-6ADD-F5E5-181A-9119AC89D86C}"/>
              </a:ext>
            </a:extLst>
          </p:cNvPr>
          <p:cNvSpPr/>
          <p:nvPr/>
        </p:nvSpPr>
        <p:spPr>
          <a:xfrm>
            <a:off x="1458015" y="2956504"/>
            <a:ext cx="3205921" cy="554878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Flèche : courbe vers le bas 8">
            <a:extLst>
              <a:ext uri="{FF2B5EF4-FFF2-40B4-BE49-F238E27FC236}">
                <a16:creationId xmlns:a16="http://schemas.microsoft.com/office/drawing/2014/main" id="{FD4587DD-1103-871B-7F54-9CE7F84D23E1}"/>
              </a:ext>
            </a:extLst>
          </p:cNvPr>
          <p:cNvSpPr/>
          <p:nvPr/>
        </p:nvSpPr>
        <p:spPr>
          <a:xfrm flipV="1">
            <a:off x="2641917" y="3995318"/>
            <a:ext cx="852341" cy="279764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Flèche : courbe vers le bas 10">
            <a:extLst>
              <a:ext uri="{FF2B5EF4-FFF2-40B4-BE49-F238E27FC236}">
                <a16:creationId xmlns:a16="http://schemas.microsoft.com/office/drawing/2014/main" id="{5EDBCCB0-7D64-DD8B-BE80-0DE857780430}"/>
              </a:ext>
            </a:extLst>
          </p:cNvPr>
          <p:cNvSpPr/>
          <p:nvPr/>
        </p:nvSpPr>
        <p:spPr>
          <a:xfrm flipV="1">
            <a:off x="2664348" y="3995316"/>
            <a:ext cx="1999588" cy="410984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CB0B299-6FAA-86EB-9D4C-183354E58DA6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−25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CB0B299-6FAA-86EB-9D4C-183354E58D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94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8000"/>
    </mc:Choice>
    <mc:Fallback xmlns="">
      <p:transition spd="slow" advClick="0" advTm="18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07E1A15B-BFED-FB8B-4632-1EF254719BFA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42111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fr-FR" sz="80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</m:t>
                    </m:r>
                    <m:sSup>
                      <m:sSupPr>
                        <m:ctrlPr>
                          <a:rPr lang="fr-FR" sz="8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8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fr-FR" sz="8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8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−25=</m:t>
                    </m:r>
                    <m:sSup>
                      <m:sSupPr>
                        <m:ctrlPr>
                          <a:rPr lang="fr-FR" sz="8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sz="80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fr-FR" sz="80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fr-FR" sz="80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fr-FR" sz="8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fr-FR" sz="8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−5²</m:t>
                    </m:r>
                  </m:oMath>
                </a14:m>
                <a:r>
                  <a:rPr lang="fr-FR" sz="8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	</a:t>
                </a:r>
                <a:r>
                  <a:rPr lang="fr-FR" sz="6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fr-FR" sz="6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(2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+5)(2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6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−5)</m:t>
                    </m:r>
                  </m:oMath>
                </a14:m>
                <a:endParaRPr lang="fr-FR" sz="6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07E1A15B-BFED-FB8B-4632-1EF254719B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4211153"/>
              </a:xfrm>
              <a:prstGeom prst="rect">
                <a:avLst/>
              </a:prstGeom>
              <a:blipFill>
                <a:blip r:embed="rId3"/>
                <a:stretch>
                  <a:fillRect l="-3419" t="-39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276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19000"/>
    </mc:Choice>
    <mc:Fallback>
      <p:transition spd="slow" advClick="0" advTm="19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9345951C-09EE-5004-7740-1ED6F675ED45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90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9345951C-09EE-5004-7740-1ED6F675ED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29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8000"/>
    </mc:Choice>
    <mc:Fallback xmlns="">
      <p:transition spd="slow" advClick="0" advTm="18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E21BBF-FDE0-47D0-A4E2-D263FE29FC3D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3501902-CDF2-529A-16B1-0BB3D48FF203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3501902-CDF2-529A-16B1-0BB3D48FF2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957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42CBD3DD-973C-B14E-03D4-E6420140C7C5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725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Factorise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5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7</m:t>
                      </m:r>
                      <m:sSup>
                        <m:sSupPr>
                          <m:ctrlPr>
                            <a:rPr lang="fr-FR" sz="65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65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sz="65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65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−21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=7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−7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6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×3</m:t>
                      </m:r>
                    </m:oMath>
                  </m:oMathPara>
                </a14:m>
                <a:endParaRPr lang="fr-FR" sz="65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	  </a:t>
                </a:r>
                <a14:m>
                  <m:oMath xmlns:m="http://schemas.openxmlformats.org/officeDocument/2006/math">
                    <m:r>
                      <a:rPr lang="fr-FR" sz="65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6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7</m:t>
                    </m:r>
                    <m:r>
                      <a:rPr lang="fr-FR" sz="6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6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sz="6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6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−3)</m:t>
                    </m:r>
                  </m:oMath>
                </a14:m>
                <a:r>
                  <a:rPr lang="fr-FR" sz="6500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fr-FR" sz="65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42CBD3DD-973C-B14E-03D4-E6420140C7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725572"/>
              </a:xfrm>
              <a:prstGeom prst="rect">
                <a:avLst/>
              </a:prstGeom>
              <a:blipFill>
                <a:blip r:embed="rId2"/>
                <a:stretch>
                  <a:fillRect l="-3419" t="-44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7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DC31ADB-1397-4A67-8E7C-F24CDE34B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374" y="2014194"/>
            <a:ext cx="10589035" cy="240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Comptez vos points</a:t>
            </a:r>
          </a:p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 point par bonne réponse.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21877E-CD52-44B9-A6D3-C4F91D897D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0DC5D29-0934-49CE-8A0E-ACC1D55E17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A043264-4684-42A7-9BF3-E55C0B0D14EC}"/>
              </a:ext>
            </a:extLst>
          </p:cNvPr>
          <p:cNvCxnSpPr>
            <a:cxnSpLocks/>
          </p:cNvCxnSpPr>
          <p:nvPr/>
        </p:nvCxnSpPr>
        <p:spPr>
          <a:xfrm flipV="1">
            <a:off x="8757501" y="4845377"/>
            <a:ext cx="857839" cy="11972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FD233BAD-4EA3-431E-A13D-23DCF6CEC073}"/>
              </a:ext>
            </a:extLst>
          </p:cNvPr>
          <p:cNvSpPr txBox="1"/>
          <p:nvPr/>
        </p:nvSpPr>
        <p:spPr>
          <a:xfrm>
            <a:off x="9191674" y="5157454"/>
            <a:ext cx="676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6BCBF9-A6B2-4E93-8C0B-43C72FB868D1}"/>
              </a:ext>
            </a:extLst>
          </p:cNvPr>
          <p:cNvSpPr txBox="1"/>
          <p:nvPr/>
        </p:nvSpPr>
        <p:spPr>
          <a:xfrm>
            <a:off x="8573681" y="4630768"/>
            <a:ext cx="744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77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5000">
        <p14:flythrough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BB9D4-4848-17D4-DBBC-B512946ED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22FD257-4568-CB73-F0C1-E097B9657A1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F511DFB-9882-7289-7AD6-A9F354EAE3E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5B3FD50-B298-BA0D-5537-93D0DFB2EB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7658970-094C-AD9B-6CB7-25B2562E0AB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894256F-7BB4-ECDD-6132-78CFED65C8F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00EC54E-6F1F-4A48-FBE5-1FED84D9E40B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C219894-BFE4-9863-7F1F-7AE5FA7CE3B3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C219894-BFE4-9863-7F1F-7AE5FA7C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416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B10CC-4FD1-6653-C546-08113310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C76A5671-E575-A343-EE0F-46D5DC4BDD3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548881D-2CCC-E563-551F-FC7186E2341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AFD1BED-5467-952F-CFB7-B518D7F0F7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6802D97-C9D8-8FAC-B033-28CF1E3FD33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0BC3901-0E94-8053-F9B8-DF4722ABD2B3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89AF43F-ABC9-488A-2424-429867896D8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C37A3BF-3AB6-4937-A244-F10B36AA35A1}"/>
                  </a:ext>
                </a:extLst>
              </p:cNvPr>
              <p:cNvSpPr txBox="1"/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6000" dirty="0">
                    <a:solidFill>
                      <a:srgbClr val="000000"/>
                    </a:solidFill>
                    <a:latin typeface="Marianne"/>
                    <a:ea typeface="Calibri" panose="020F0502020204030204" pitchFamily="34" charset="0"/>
                    <a:cs typeface="Calibri" panose="020F0502020204030204" pitchFamily="34" charset="0"/>
                  </a:rPr>
                  <a:t>Développe l’expression :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fr-FR" sz="1500" dirty="0">
                  <a:solidFill>
                    <a:srgbClr val="000000"/>
                  </a:solidFill>
                  <a:latin typeface="Marianne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+6)(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90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−6)</m:t>
                      </m:r>
                    </m:oMath>
                  </m:oMathPara>
                </a14:m>
                <a:endParaRPr lang="fr-FR" sz="9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C37A3BF-3AB6-4937-A244-F10B36AA35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2061585"/>
                <a:ext cx="10694506" cy="3117007"/>
              </a:xfrm>
              <a:prstGeom prst="rect">
                <a:avLst/>
              </a:prstGeom>
              <a:blipFill>
                <a:blip r:embed="rId3"/>
                <a:stretch>
                  <a:fillRect l="-3419" t="-52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9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4153</TotalTime>
  <Words>1112</Words>
  <Application>Microsoft Office PowerPoint</Application>
  <PresentationFormat>Grand écran</PresentationFormat>
  <Paragraphs>328</Paragraphs>
  <Slides>71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71</vt:i4>
      </vt:variant>
    </vt:vector>
  </HeadingPairs>
  <TitlesOfParts>
    <vt:vector size="78" baseType="lpstr">
      <vt:lpstr>Arial</vt:lpstr>
      <vt:lpstr>Calibri</vt:lpstr>
      <vt:lpstr>Calibri Light</vt:lpstr>
      <vt:lpstr>Cambria Math</vt:lpstr>
      <vt:lpstr>Marianne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Grégory Micol</dc:creator>
  <cp:lastModifiedBy>Grégory Micol</cp:lastModifiedBy>
  <cp:revision>393</cp:revision>
  <dcterms:created xsi:type="dcterms:W3CDTF">2019-08-18T13:40:54Z</dcterms:created>
  <dcterms:modified xsi:type="dcterms:W3CDTF">2025-10-05T16:22:14Z</dcterms:modified>
</cp:coreProperties>
</file>