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0"/>
  </p:notesMasterIdLst>
  <p:sldIdLst>
    <p:sldId id="256" r:id="rId2"/>
    <p:sldId id="1345" r:id="rId3"/>
    <p:sldId id="304" r:id="rId4"/>
    <p:sldId id="305" r:id="rId5"/>
    <p:sldId id="306" r:id="rId6"/>
    <p:sldId id="307" r:id="rId7"/>
    <p:sldId id="308" r:id="rId8"/>
    <p:sldId id="1068" r:id="rId9"/>
    <p:sldId id="1395" r:id="rId10"/>
    <p:sldId id="1396" r:id="rId11"/>
    <p:sldId id="1391" r:id="rId12"/>
    <p:sldId id="1392" r:id="rId13"/>
    <p:sldId id="324" r:id="rId14"/>
    <p:sldId id="325" r:id="rId15"/>
    <p:sldId id="326" r:id="rId16"/>
    <p:sldId id="327" r:id="rId17"/>
    <p:sldId id="328" r:id="rId18"/>
    <p:sldId id="349" r:id="rId19"/>
    <p:sldId id="1346" r:id="rId20"/>
    <p:sldId id="364" r:id="rId21"/>
    <p:sldId id="365" r:id="rId22"/>
    <p:sldId id="366" r:id="rId23"/>
    <p:sldId id="367" r:id="rId24"/>
    <p:sldId id="368" r:id="rId25"/>
    <p:sldId id="1038" r:id="rId26"/>
    <p:sldId id="1397" r:id="rId27"/>
    <p:sldId id="1347" r:id="rId28"/>
    <p:sldId id="384" r:id="rId29"/>
    <p:sldId id="385" r:id="rId30"/>
    <p:sldId id="386" r:id="rId31"/>
    <p:sldId id="387" r:id="rId32"/>
    <p:sldId id="388" r:id="rId33"/>
    <p:sldId id="1320" r:id="rId34"/>
    <p:sldId id="1398" r:id="rId35"/>
    <p:sldId id="1324" r:id="rId36"/>
    <p:sldId id="1325" r:id="rId37"/>
    <p:sldId id="1326" r:id="rId38"/>
    <p:sldId id="1327" r:id="rId39"/>
    <p:sldId id="1328" r:id="rId40"/>
    <p:sldId id="1329" r:id="rId41"/>
    <p:sldId id="1330" r:id="rId42"/>
    <p:sldId id="1399" r:id="rId43"/>
    <p:sldId id="1334" r:id="rId44"/>
    <p:sldId id="1335" r:id="rId45"/>
    <p:sldId id="1336" r:id="rId46"/>
    <p:sldId id="1337" r:id="rId47"/>
    <p:sldId id="1338" r:id="rId48"/>
    <p:sldId id="1339" r:id="rId49"/>
    <p:sldId id="1348" r:id="rId50"/>
    <p:sldId id="1350" r:id="rId51"/>
    <p:sldId id="1351" r:id="rId52"/>
    <p:sldId id="1352" r:id="rId53"/>
    <p:sldId id="1353" r:id="rId54"/>
    <p:sldId id="1354" r:id="rId55"/>
    <p:sldId id="1355" r:id="rId56"/>
    <p:sldId id="1356" r:id="rId57"/>
    <p:sldId id="1358" r:id="rId58"/>
    <p:sldId id="1359" r:id="rId59"/>
    <p:sldId id="1360" r:id="rId60"/>
    <p:sldId id="1361" r:id="rId61"/>
    <p:sldId id="1362" r:id="rId62"/>
    <p:sldId id="1363" r:id="rId63"/>
    <p:sldId id="1400" r:id="rId64"/>
    <p:sldId id="1401" r:id="rId65"/>
    <p:sldId id="1393" r:id="rId66"/>
    <p:sldId id="1394" r:id="rId67"/>
    <p:sldId id="1366" r:id="rId68"/>
    <p:sldId id="1367" r:id="rId69"/>
    <p:sldId id="1368" r:id="rId70"/>
    <p:sldId id="1369" r:id="rId71"/>
    <p:sldId id="1370" r:id="rId72"/>
    <p:sldId id="1371" r:id="rId73"/>
    <p:sldId id="1372" r:id="rId74"/>
    <p:sldId id="1373" r:id="rId75"/>
    <p:sldId id="1374" r:id="rId76"/>
    <p:sldId id="1375" r:id="rId77"/>
    <p:sldId id="1376" r:id="rId78"/>
    <p:sldId id="1377" r:id="rId79"/>
    <p:sldId id="1378" r:id="rId80"/>
    <p:sldId id="1402" r:id="rId81"/>
    <p:sldId id="1379" r:id="rId82"/>
    <p:sldId id="1380" r:id="rId83"/>
    <p:sldId id="1381" r:id="rId84"/>
    <p:sldId id="1382" r:id="rId85"/>
    <p:sldId id="1383" r:id="rId86"/>
    <p:sldId id="1384" r:id="rId87"/>
    <p:sldId id="301" r:id="rId88"/>
    <p:sldId id="1310" r:id="rId89"/>
    <p:sldId id="1312" r:id="rId90"/>
    <p:sldId id="1314" r:id="rId91"/>
    <p:sldId id="1317" r:id="rId92"/>
    <p:sldId id="1318" r:id="rId93"/>
    <p:sldId id="1385" r:id="rId94"/>
    <p:sldId id="1386" r:id="rId95"/>
    <p:sldId id="1387" r:id="rId96"/>
    <p:sldId id="1388" r:id="rId97"/>
    <p:sldId id="1389" r:id="rId98"/>
    <p:sldId id="424" r:id="rId9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0409" autoAdjust="0"/>
  </p:normalViewPr>
  <p:slideViewPr>
    <p:cSldViewPr snapToGrid="0">
      <p:cViewPr varScale="1">
        <p:scale>
          <a:sx n="110" d="100"/>
          <a:sy n="110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87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13/12/2025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5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8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10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11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12.png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</a:t>
                </a:r>
                <a14:m>
                  <m:oMath xmlns:m="http://schemas.openxmlformats.org/officeDocument/2006/math"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°9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sixième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0CC5E-26E4-2F55-17EF-774A9F4F4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6C264B43-79CE-D519-D8E3-102783206E9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8347429-F637-2936-6F07-F25C3DEED18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BEDA5E9-6416-1500-265B-244824C30D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490C59F-7A22-E47F-2E86-F0638D17067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987525B-57AA-37BD-9FBE-D806C072077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6AE04DB-8560-9DEE-DB47-B771AFE0B64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DA4F110-3333-3A12-5DD1-F1123A2362A0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DA4F110-3333-3A12-5DD1-F1123A2362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652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9F552-00AF-5D11-70A9-F76846DCD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586DEA8-AC1A-58BE-B6E8-875F3B869A8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857159D-BAB2-DDF0-D5DB-B0888696BDA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01E8754-6470-DC5C-C984-E5327809BC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85F2495-1AA2-AA9B-2F59-B638FE2B8D9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19E4B06-FD44-7A01-1912-EE29A93C4AF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EC4F4D9-6B92-B9E4-9898-3771ACD97694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58DD1E2-6AB7-B14C-CFD9-D48A0056130D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58DD1E2-6AB7-B14C-CFD9-D48A005613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912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3E5ED-9FCC-3C31-B17F-E6B15B1E3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BA97BA6-8D3C-AA1B-DB01-251C13FD20E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D7B0F69-4987-5E31-FA2A-18158E0A71E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5353825-BA0D-CF57-8DD8-6F3A4E7F8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5673FE7-B9C5-DE2F-1AE5-B5B60FD8BFD9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E544686-ABE0-AC54-41FC-EAAC6F170B0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E5765D1-6552-5691-DBF1-BF9AB9D2F75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430BBDC-71D7-15FA-910E-5B5DA949CE5F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430BBDC-71D7-15FA-910E-5B5DA949C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22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6D85B9A-3267-97D8-1076-3273B8078CD5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6D85B9A-3267-97D8-1076-3273B8078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01E0D96-1550-6348-CB24-27F797CB5994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01E0D96-1550-6348-CB24-27F797CB5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5DD7238-8750-ECFE-1955-7870DE60F575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5DD7238-8750-ECFE-1955-7870DE60F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D4B4D22-E765-0DBC-ED29-BB368DC687F4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D4B4D22-E765-0DBC-ED29-BB368DC687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CB06337-063E-FCB6-B550-31A8B9974EA0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CB06337-063E-FCB6-B550-31A8B9974E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0C744C0-F17E-380F-3C81-CF7CE89C89ED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0C744C0-F17E-380F-3C81-CF7CE89C8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4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D1623-BBA9-EA71-5ABA-4F0F4B379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1A87A0D-36E7-1529-1321-7ED6CB67B47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E44B294-D836-1397-49B3-4703DA5618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8F1E154-3FE9-D822-8F3B-CCC09877AE5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F2F9459-88F8-74E6-09E5-2D4186FAE47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02C6E35-12EC-43F4-C352-507F4425874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0B35A83-4747-E372-321B-36D73F06E3F1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0B35A83-4747-E372-321B-36D73F06E3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087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583" y="2538442"/>
            <a:ext cx="882483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5000" dirty="0">
                <a:solidFill>
                  <a:srgbClr val="FF0000"/>
                </a:solidFill>
              </a:rPr>
              <a:t>Réponds directement aux questions dans ton cahier.</a:t>
            </a:r>
          </a:p>
        </p:txBody>
      </p:sp>
    </p:spTree>
    <p:extLst>
      <p:ext uri="{BB962C8B-B14F-4D97-AF65-F5344CB8AC3E}">
        <p14:creationId xmlns:p14="http://schemas.microsoft.com/office/powerpoint/2010/main" val="267607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AE9FBF-F833-442E-BF0F-C3EDCC39F11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BF3F068-4AF5-1681-931A-1B138B7635A9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BF3F068-4AF5-1681-931A-1B138B7635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78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9E25B7-D231-4F57-95A3-58EDB0C3090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1E1062F-CC97-EC3B-2687-DCF3413D9597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91E1062F-CC97-EC3B-2687-DCF3413D95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41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48DEBED-9D18-405A-A3F0-47A94C8F749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1E69612-AEE6-DB24-25F1-80E7DE22745B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1E69612-AEE6-DB24-25F1-80E7DE2274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85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0E686C4-4FD1-4F7C-91E2-08890CD4B83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5C6DDD3-54B5-2781-5349-6F4B2DCECF77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5C6DDD3-54B5-2781-5349-6F4B2DCECF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03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65C265-5680-41F4-8C99-62B9F1D0B45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60EE4FF-F27E-0675-7D58-FECCE37C5A6B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36+ ………=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60EE4FF-F27E-0675-7D58-FECCE37C5A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4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337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5" name="push.wav"/>
          </p:stSnd>
        </p:sndAc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76EA24D-1D9A-BF0B-3ED2-69B8452B4811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76EA24D-1D9A-BF0B-3ED2-69B8452B48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931E4-4894-72B9-C6BB-B7BDB3C19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76701F9-A1DD-E612-E411-E003071A8D3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9E3DC94-03DB-3F4F-E24E-41D675D5512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91CC7ED-0B9B-EAF6-DA7C-74B5D982DB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0B8904C-5188-1B6F-598D-4B5342DB0D7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6A63C31-66F4-32F6-9AF0-A2124746F55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09A3E10-A764-92AE-964B-F91FA049428E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A5E4B1E-E930-6910-51D7-75A69C432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2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5D242-28AD-E546-3742-7F7B95A6F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ECCED3A-D32F-BD5E-A9A2-8F067BBD19C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87DB385-CAD4-AF7B-0609-C3A8CD5F241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53AFC70-3C07-2B5F-2D70-205D5C62F9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99D726A-4481-38E9-3DC5-73747CF4C01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F4F4191-EA0A-E35E-0DBE-2FEEA682CAD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A5E4B1E-E930-6910-51D7-75A69C432C98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A5E4B1E-E930-6910-51D7-75A69C432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501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44450B-F9FA-71F5-7CA3-AD3436AF5427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44450B-F9FA-71F5-7CA3-AD3436AF5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05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1864DAA-0849-64AD-8D9D-D04CAA8CCA0C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C1864DAA-0849-64AD-8D9D-D04CAA8CCA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B8910A4-C51B-75B4-4EFF-387ADD6DF663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B8910A4-C51B-75B4-4EFF-387ADD6DF6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AAB51CE-DF1B-4017-E440-80240E0A369F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AAB51CE-DF1B-4017-E440-80240E0A3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972882-FAF9-9C5B-7FC4-9883F587CC2D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972882-FAF9-9C5B-7FC4-9883F587CC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4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D74E5489-383F-2E4E-14D0-17F76D2E2808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632+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D74E5489-383F-2E4E-14D0-17F76D2E2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862B3-13E0-FC44-8562-3C5EE01D0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793DC3E-48C8-7667-E5C7-16C437BD6E9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BCA06A4-94CB-590F-2BA9-C8FBF5B9AE1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4D0DDBA-7577-5867-C501-78B6B261A1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679E27B-3C6E-2EC1-9915-3D1AC1A2617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689937C-7067-5115-D5E9-8795089A296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5405E28-0D68-0B2F-C201-DFA3C89D40CE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E6FDF91-A2CC-1B0F-06A7-5FF7A290B6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22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E6FDF91-A2CC-1B0F-06A7-5FF7A290B6C1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E6FDF91-A2CC-1B0F-06A7-5FF7A290B6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8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D73A7CF-FFF1-B02A-C279-03373D410EF0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D73A7CF-FFF1-B02A-C279-03373D410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4D4AFAE-1482-DA4D-2203-22236039D1B0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4D4AFAE-1482-DA4D-2203-22236039D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09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F722130-91C7-C8F6-DB9A-95D152F6F840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F722130-91C7-C8F6-DB9A-95D152F6F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4FE2788-DF37-0C2D-9667-8D79C8815714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4FE2788-DF37-0C2D-9667-8D79C8815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4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FC0D74D5-0334-89BF-18A8-88B01933D57C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………=10 000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FC0D74D5-0334-89BF-18A8-88B01933D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4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7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FBE550-F27E-43F6-A59B-DA2B887CA828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FBE550-F27E-43F6-A59B-DA2B887CA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07382-9BD5-1D96-946C-6F5228E30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BA82EB7-4BE0-15D8-4D1E-D1BB4AA60B8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F9DC132-884F-D7D0-C90B-55E39CD21CB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5EDF96A-EEE0-8B4E-B6F9-4BE0014E9C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1EEB7D1-76C4-262D-5150-E5D07487CE9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4E45589-BF36-4216-9F38-F810597CD9A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5ACABD43-1AF8-D354-232D-4ABE1CE93F5B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37F5ABA-9A9F-43E2-84BC-D79979AF5C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144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37F5ABA-9A9F-43E2-84BC-D79979AF5C39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37F5ABA-9A9F-43E2-84BC-D79979AF5C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37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35FC5C8-E790-C163-AB6C-EAE0E9C4E834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35FC5C8-E790-C163-AB6C-EAE0E9C4E8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91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DA3E449-7B5B-9C30-44D8-BCD88A3703D8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DA3E449-7B5B-9C30-44D8-BCD88A370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6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046656B-2B37-41E7-08A8-F4CF678A6671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046656B-2B37-41E7-08A8-F4CF678A6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9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83CB919-DDB4-A0B7-300E-0050E89941B0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A83CB919-DDB4-A0B7-300E-0050E8994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7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894B5CA-750C-B4D6-F73C-DDEEF2A5589B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894B5CA-750C-B4D6-F73C-DDEEF2A55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3170099"/>
              </a:xfrm>
              <a:prstGeom prst="rect">
                <a:avLst/>
              </a:prstGeom>
              <a:blipFill>
                <a:blip r:embed="rId4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5BE13-FBB0-CFD0-831F-8FED769A5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72D48B6-FDE5-880E-6E45-011E6F7CC3E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790A3D3-B8DE-2E67-EFAA-4D53869EF94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49D4AB5-A24E-AD11-2D7B-382260A66B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F7E4C1B-0E9D-B077-361B-BBC3B5DC959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60884B-BC16-5F86-0ED8-E86AD2A5D62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2DB225B-19D1-B67D-9959-42E3CD049CB8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F449E3A5-D2C3-B42F-EEDD-D49D2FC7E5CB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F449E3A5-D2C3-B42F-EEDD-D49D2FC7E5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00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8DA2F-48AC-C236-5AAE-1C4C2708F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42AC6B6-1C95-223B-CBE7-D1FB42E7F9E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0136E44-ABBE-8BEC-C938-204B497BE0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B995267A-EA17-BD9E-9ABB-349C682545F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0565562-3C39-D505-4453-9AE7412FA47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F34AD2D-E697-97DD-C5D4-81273DF8424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FCA81D4-FC7A-215C-1AE0-71C995E23AC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07D0050-8A54-0BC3-8343-D5B56FEBA64A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07D0050-8A54-0BC3-8343-D5B56FEBA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51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E153A-D93D-4D1D-933F-BF4DC9F85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27E01CD-496F-4670-2304-29E7A44DBA3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CCE01F7-CDE6-E58A-ADC4-829BB7B082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74DD660-08BB-E1ED-F79A-D32B3BCAEA13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907285D-97D6-23ED-BC48-29A400A1D48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B42F236-086D-044C-74B5-55C446E7BFC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20419D1-FAF7-374B-3631-3A6147B9A8B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ADD81BF-066D-C3AB-38DB-1274DB464282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ADD81BF-066D-C3AB-38DB-1274DB464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882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DF840-6E04-E831-6AFC-BFFF09A32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25DBA926-ADBC-2CD7-F55F-DE883957E27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EE62E30-CD17-9B7C-FFDC-82FBC5E62D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40004E8-86A1-E44E-8EF3-925446F5924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D54F221-A52E-1BAF-8861-8265BB35A04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C227C6-03D0-AF74-B4B8-6B1E66AF180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4502624-F2E3-CEF0-6F85-4B9732B387B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EB770F0-1C54-D2B5-F690-C6D253778F70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DEB770F0-1C54-D2B5-F690-C6D253778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117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D3089-D43F-1B4A-0431-AE3171B17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DDF78EEC-4AF6-48D7-AF2F-E8B87CD7079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68BD756-7BBA-46DF-DB8E-A04668F946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896E2FC-A8BF-9AAB-4A12-4BED0782831F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444D775-7187-2AD7-2412-33D304068E9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F7FE44B-F35D-C94D-7A74-209338C1EEE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BAF79B3-E118-08C6-8F16-D5B72DDAC82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3BF2233-8DE0-FECC-0E82-04AFE7B7EE1D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3BF2233-8DE0-FECC-0E82-04AFE7B7EE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67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B9137-E0AF-D91F-3605-2A874EE63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7391C16-FB10-272D-75A0-8753156B95E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11B5662-0A46-3A97-D012-E38D7D907D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CCADEE5-DC0D-8F3E-CAC3-568B4E25C3D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1D9D458-CACF-85A5-90B3-1BB56C421F0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675D28F-1FF4-11D8-E6CF-17D899CB9E05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0766488-E0E2-80A0-40BD-8B25151F98E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B6BF6E5C-7223-A6FC-39B2-4F65504B9418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B6BF6E5C-7223-A6FC-39B2-4F65504B94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172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E6015-7D9B-8466-5C0C-320CC9A10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EF8E7FA-7DB9-35BE-4ED9-3E175871D48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E87935D-425C-E135-0945-3E28192454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AAA291E-4370-096A-DA3E-03DD8D19D65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F3BCBFA-2B79-C9BB-DB08-4951C839D4A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7C20471-237B-1702-5D13-207D4FA7B1D8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1AADFC6-B250-2CE4-930E-062C2E7B36F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538BAB-5E38-18E6-B9B1-11320348235D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×12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D538BAB-5E38-18E6-B9B1-1132034823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291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75EF9-3F79-49EC-6A93-FB3E8B152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5FA732B1-0508-7F94-9DCB-A83FDA196F1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E8E240B-8CAC-EB3E-45CB-9A5C0A35432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8D58E0F-7EE4-F267-D971-34516BF52D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1CF78F9-BCF2-E5DF-6CE4-7C42F82D586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B4C4F8F-1029-8F58-83E6-85C02BA5D3D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0418FB4-2E34-C705-EB73-BB7FCFB11D28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00418FB4-2E34-C705-EB73-BB7FCFB11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347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0ED4F-8E35-9408-4D15-08C010EB5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0F882B1-B0F3-C89B-9BE1-66F50DD504F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FAA905D-FEEF-18D5-A34B-079479F0C1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E252418-A6F0-D2BC-995A-5F722DEE9DE9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3C5A9D9-C5D7-867F-7116-087BAE5F19D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86184F-3AE1-AD94-7F61-1DED17BB6CF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9F3703A-ED2D-8C7C-893A-4332D8ADC800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89F3703A-ED2D-8C7C-893A-4332D8ADC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985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9D1E5-7754-6CE6-3915-442692DF2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AF0134E-DDA8-A5FC-27F0-95A4C8AB4B3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6C52FDD-8AE9-B7C0-8585-26E9BE022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824D016-A986-ECA6-EF95-3D2341A3AB7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0CC634F-F267-C8CF-AEDB-DDEBD1511EC9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ABBA67-AA48-9993-115C-6EA5A15FAB9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6EE23CF-6CDD-2538-AE70-505E3B433F90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6EE23CF-6CDD-2538-AE70-505E3B433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739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7BC2B-6049-9056-79AD-46095DE8A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497AE96-3BAB-0702-4E15-07A0375B468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D3C0133-9A05-3147-52E7-0D96045E57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8031177-3984-FA74-8027-515E203EE59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95D8DEE-9FBA-871E-7C71-AC5EB6FAFB1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EED2674-5079-9E31-8B12-C00BA47C119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D3E66CE-C58A-ED98-FC17-77B961228A8D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D3E66CE-C58A-ED98-FC17-77B961228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002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3AB11-0E70-F667-A311-A4B03BBC6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0F15829-D5DD-6967-798C-098F291311E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EC9F7B5-F1EC-6159-AF8A-70F1B74B5D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5C2372C-F3E7-181D-0E2D-2F5849B0481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B79D1B1-3F41-EAE6-CDF2-E938E62BD43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027CF3A-2B3E-99EC-A22E-0A78B747E95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A34595E-B29C-761A-35D7-8B76FE905A67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A34595E-B29C-761A-35D7-8B76FE905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90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AFB8B-6EC8-EDA1-B97C-8FD1F56DC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BCBEACE-F060-5042-152B-06467B21238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D68E7A1-1C7B-D472-91B2-87DDCABD12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B6887D2-1FF4-F58B-6AB2-841BC780E4E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9EFB6E-B4BD-C6B9-5D08-E83FC470F61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B3F9899-B394-5CDA-6806-C7CB0E117EB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23C21D-F46A-EA75-C7C0-DA5225378C32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3A23C21D-F46A-EA75-C7C0-DA5225378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4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84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5" name="push.wav"/>
          </p:stSnd>
        </p:sndAc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8A67E-2611-4E4E-A022-ECDAD8112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4717FF1-4205-5B0B-F2DA-0001A0B7EA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A8C91DB-E884-AD9B-2E6B-974A2643518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712953D-30AB-3AF9-DBC0-DBD9869B6E5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1291433E-7D3C-B789-661C-6D511E75CDF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FFD3E9C-754E-D080-5F41-2A5160E45C3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FC39EF2-97F7-DDD3-64D4-3A9AB87C2B61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FC39EF2-97F7-DDD3-64D4-3A9AB87C2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328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369B6-D9A1-A95F-0805-D3B032DE4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DEC44F5-57B4-7769-16DE-67C770BD4AB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BE4FDE-94B1-B3E1-BB22-F08FB4ACFD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042DE4B-9886-B930-7E02-8BE1FD08090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D62017-3C07-524E-EDD0-8E9AB7B2476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F9E9ABB-E77A-6ABD-7294-7454F8248E2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FDE5476-06EC-02CF-A5CD-A9CC38B28A3F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C42E92C-4C6B-B0D2-DA88-1772ABC02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334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A4D66-CAC7-7719-CD89-6915A60F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27C3A693-EC34-16CA-ACC2-DE3EE6F31FC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6E7775-A203-3380-7522-08BD0C6C4B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CC4FB6A-C59C-CE44-C850-44A42399F15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1B6A8B9-FB47-C73C-1368-16C5DA9324A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0376B28-A05E-B71B-9C61-7F880B7CC1C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981164E-481A-8D0B-1522-EC9EFA5FDD54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C42E92C-4C6B-B0D2-DA88-1772ABC02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513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3C86E-707D-1FE1-E727-0EB57D02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6FAA8D4-8651-993B-58B8-A1E3ABBECCF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6BF351E-444C-E1EE-3DFF-3DED6EC641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CC49925-E84D-79CF-5961-C98FF1CF5F9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1D9AB6D-E18A-194A-A9DE-59F58B2BF12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3F8E437-B967-E5D4-D7E9-1F2B8E934FB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C42E92C-4C6B-B0D2-DA88-1772ABC02325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C42E92C-4C6B-B0D2-DA88-1772ABC02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5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4C682-5AA7-1F94-4138-DD143E5E5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C57C0A5-E82D-FBE6-DFE0-512A1D99089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66C5778-738D-ADBA-FE42-0B550FC4A4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B6BAF533-7BE4-6F1E-4C7A-6FB2A4EE2006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7F81EC6-93A5-4EAE-EF35-2D0967E59BE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B780867-3C50-8F29-7CDD-9E864614DDA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A34C5C5-BC80-5C94-1926-60E6757F44CF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A34C5C5-BC80-5C94-1926-60E6757F44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866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821BB-B3A6-7B5F-C030-FDFD4EA68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C1D521A-C914-3F6E-CEC9-B63A1B4D281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5CB2DDA-96D1-88A6-CD34-E25C584AD8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38872DE-1F74-7666-6B6A-6421FA4FDF7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7135192-91F3-B0F5-0DE8-5048B9979D7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4583C4F-30FB-6A71-F77E-9945406853B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318E318-3B5C-8CDB-16C8-E0857291F2FD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318E318-3B5C-8CDB-16C8-E0857291F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17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09CB2-59DD-0D9A-87B5-397380C39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874ED2A-CB95-780D-9F83-43298727EE0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F3EBA6F-97B4-F80C-776F-3AB6DDF3BD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3124791-F232-8519-EA5E-8A72F72F7F6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A754B4C-B7FD-7008-A3FE-0BBFFE1EB3C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E449E2-B810-88A2-28BE-53B71756FF9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710F245-155A-0B3B-03C3-469667737D37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2710F245-155A-0B3B-03C3-469667737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16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07E2-E0C8-5C52-5468-C1246C4A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03F8FFCA-5E18-90BB-B602-AACEE79815F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A8A16C-438C-C390-DC83-4237DFD7E5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088F41A-10A9-BBCB-D03E-A733A83CB63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287887-8F61-E176-D6D9-5C56BA6813A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2970AA5-11C3-8FB2-1EEF-6AC156B484F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B1DF4C0-BFA3-5618-C781-C6B37007A883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B1DF4C0-BFA3-5618-C781-C6B37007A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903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A2034-09E4-DE2D-CFE1-0444A48B3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28A0F79F-7DC1-ECEC-0B32-6DD75A90B700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93BE50B-F313-913A-251A-7B39E90391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078EE24-24F7-476E-A697-E7DC570AA60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EBDEBC-D34A-F806-E956-14AC0903768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8646579-EDA9-E876-B1F6-7A2F77F2F55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77123D9-F6B0-8A9D-6F87-80410B989A58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77123D9-F6B0-8A9D-6F87-80410B989A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3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59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AE236-0ECC-0870-A0EF-D6F46ED3F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40A3A2C-C98E-EA5F-9765-6083849E17A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A5B319-2D04-2D29-EBAF-13FF61C8D3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4C007BC-870D-62CC-3370-880EE2FE94D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B44638E-4328-5364-513C-EABFE6FDB75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78DF06C-09CF-7491-7E2D-D33BC4FA89C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EBA5336-3033-9799-0646-85C928D58AB9}"/>
                  </a:ext>
                </a:extLst>
              </p:cNvPr>
              <p:cNvSpPr txBox="1"/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9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9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EBA5336-3033-9799-0646-85C928D58A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119115"/>
                <a:ext cx="10737744" cy="3016210"/>
              </a:xfrm>
              <a:prstGeom prst="rect">
                <a:avLst/>
              </a:prstGeom>
              <a:blipFill>
                <a:blip r:embed="rId4"/>
                <a:stretch>
                  <a:fillRect l="-4824" t="-8704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632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6A801-00BB-5839-A0C2-FEEEAD054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60F0ECA-A033-F45F-BE32-89E43E21A5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25DDDC2-1FBE-CC37-009F-475FE3A599C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B442AD8-A3A3-F9D8-370F-875BDC2244C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9107A657-616D-49A0-D9C3-0E64538D125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E9B9729-8F40-FE70-8F26-A8D4E4430D4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F7AD3E08-294F-5B0C-F098-03DBF6469A14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F7AD3E08-294F-5B0C-F098-03DBF6469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8631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3A6AC-08CE-6046-5131-8A6B114EE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5C2B125-E7D8-E824-539F-C68F0BD8575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8C68FB5-1BD0-1184-7CF9-EA28A2487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7F88AF1-E936-11E1-E6AF-CE5EA531010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4CBDF0-3ABF-D584-79AF-2851411F705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D63373A-DD75-C924-14F5-B8F9E988B38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4358E0B-2EC1-DD88-3C4A-15322E232B48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B4358E0B-2EC1-DD88-3C4A-15322E232B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546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B5A9A-0333-080C-356F-11B03E4A9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C803361-A0F5-F297-584E-86197B8B7BB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1D8C192-FDB9-9CF0-4BE2-16E27E4C88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401F93F-972C-033C-FED6-BBD21C8DA16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FFE742B-6672-82FA-F28A-DEA5E7AF3B0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B8706B5-FC7E-805B-3A4C-E80DF026DEC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79FE20E-AC8D-0D07-537A-015A0BF4777C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779FE20E-AC8D-0D07-537A-015A0BF47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79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3F9AE-BC2A-CB12-86CF-7EDD84F8D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1E6E4B2-D4CA-5BCE-D62F-448895BC671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0C5215A-1DC0-9EEC-71D7-711F6E5907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C8EB508-DCB8-371B-3238-7001B04DF93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510D84B-D2B7-5822-4D57-F97FB0C2FE0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C138DBE-A63E-F42B-4C0F-8146BEC9FC6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3FAA030-57A8-984A-CBC8-2AE1762443A1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3FAA030-57A8-984A-CBC8-2AE1762443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201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F8BC0-70CF-D2BC-59AD-E0166EDE1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DF1466E-631D-782B-F3BE-7487DA3832D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C44EF39-FD37-34AA-5D9D-584540B9B8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C2C243D-A822-E1B2-DF3C-D3C158D6A25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141DD84-5DE7-672E-2A27-3AC2874CD62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BD81AD7-7027-FD15-CF2A-A7EDC9AEE0DA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E970571-4A17-09E8-3543-ACE0A056E5E6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5E970571-4A17-09E8-3543-ACE0A056E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27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4BDD9-5163-4E4A-1FBF-88F64927A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0B282B5D-C2E0-7639-DEFB-258110821FC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B19F15D-D6C9-6746-F687-EAACEA5DDD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ED4DB41-FD3C-4AA3-D0C4-E1F98D6D4CF0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7020A46-B8F0-5643-487B-DA0C30502773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EC427E1-A567-C8F1-0D8E-EA47388FB48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DA96BC7-56DB-CD10-0325-C6B33164E29B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0DA96BC7-56DB-CD10-0325-C6B33164E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5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65915-23A5-1EA2-59FE-24050F2C2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16AF0E87-F5AE-4339-7DDD-91292CED8EB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CCB27E4-4462-A914-6464-15FA013738E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0C63A26-C8DE-980A-B70E-CD397C83C57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C268FC1-5A87-6D72-C84B-7F6ECBDEC23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F934C54-4902-7B7C-1477-6DE4A5BE0EC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5D44197-DD45-AFD0-0047-20C8983D67E8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35D44197-DD45-AFD0-0047-20C8983D6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4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20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2908C-6B77-F4FA-8F78-D7487C74A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929D5C9-D704-D9C0-A678-60A49F84F6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8E88D54-57A0-44D5-1B10-E71E489FCC8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69E732B-DBCD-3101-43CA-9769D52F37A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775D6049-9212-0616-034E-8989E7FBC27A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F1F21A2-49D7-E16B-1081-646770FB976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121ECD3-2B30-04FA-AF37-2066ABF708F1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32378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A58A522-1413-4A7B-CA15-CCFF65A3F8B5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BA58A522-1413-4A7B-CA15-CCFF65A3F8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EE380-FC64-8F59-E9DC-B3EAFD6E7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0D3507E-2C16-200D-7376-2461D18B1B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E221F9E-6A3B-3889-2FFF-C638088F0E97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63A79B4-0E1F-01DD-AF7E-885897BB385D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2" name="Parchemin : horizontal 11">
            <a:extLst>
              <a:ext uri="{FF2B5EF4-FFF2-40B4-BE49-F238E27FC236}">
                <a16:creationId xmlns:a16="http://schemas.microsoft.com/office/drawing/2014/main" id="{BC199EE4-2B5C-30FC-EA58-9D7E28CF5A8A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9D53883-A7F1-B8B9-EF3C-89C039D756CD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EC6B873-E9FF-1D29-1959-DC776CC86DE7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322969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AE61D-440D-CC4F-1F5C-11A4A8A72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72D542D-4A43-B542-70AD-F333633E72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7A556398-598B-D1B9-6B4B-5EBEC26F6E3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01B8D9B-F5B2-276F-F732-7D009A38323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2" name="Parchemin : horizontal 11">
            <a:extLst>
              <a:ext uri="{FF2B5EF4-FFF2-40B4-BE49-F238E27FC236}">
                <a16:creationId xmlns:a16="http://schemas.microsoft.com/office/drawing/2014/main" id="{68F8DB7C-F364-B64F-2C9A-37E3FA421814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509A244-74CE-FB59-BF4A-E8B0E6DFADF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FDCD45-2EB8-9653-7E4E-7032C89F0EF4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13472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57C39-B306-7624-87AB-D6DA2DAC3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D9532A0-F0AA-5A50-3D0A-CFAA1078A6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73931FA-5B4B-E25D-0B4D-4BE719F5CD45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929108-5C43-48FA-E0D3-B9866329F4C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9" name="Parchemin : horizontal 8">
            <a:extLst>
              <a:ext uri="{FF2B5EF4-FFF2-40B4-BE49-F238E27FC236}">
                <a16:creationId xmlns:a16="http://schemas.microsoft.com/office/drawing/2014/main" id="{460C5EBD-CC11-131E-22A3-FDA90FF96195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7F79D2B-DB05-FE69-3ABF-D18D5E571E2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F7F5126-3E69-DE23-0BB9-EFFC290BCD8D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88778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9BDB9-2EDB-0FFF-8565-904C4F14A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786E021-063E-E051-8DC8-242A43B5D5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FB98249-F37D-4F7D-4DB6-6E547478FA6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26240E-30EC-985C-71B5-90D242B25477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Parchemin : horizontal 8">
            <a:extLst>
              <a:ext uri="{FF2B5EF4-FFF2-40B4-BE49-F238E27FC236}">
                <a16:creationId xmlns:a16="http://schemas.microsoft.com/office/drawing/2014/main" id="{83520EA7-94F0-EA6E-FA5B-CB3AFC82DE2A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C811A6-60FB-C4E1-4656-A61B6E6F9E9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B220C-77CB-7756-79BE-D69498308CAE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250814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EAA88-0817-5BF9-B632-8E1022D3C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7D16E77-6FF2-B951-21A1-19D966DEEB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B10F880-D75A-14BB-7D51-A05FD7BE6BA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AE6F5D2-C3E3-EF22-D1AC-D9BE59BCC4E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9" name="Parchemin : horizontal 8">
            <a:extLst>
              <a:ext uri="{FF2B5EF4-FFF2-40B4-BE49-F238E27FC236}">
                <a16:creationId xmlns:a16="http://schemas.microsoft.com/office/drawing/2014/main" id="{6FFE12EC-D23E-2BD5-FA02-B728CEB39268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EF9D2D6-A5DF-03FD-CB22-320D976257F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E5F03C-3963-11FB-0E41-A50FAE7B47A3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258642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2295-E233-C9CF-524E-DD8080482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554D5FF-00FA-8490-9955-89F0A0843C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E3C6D55-6A13-A55A-920A-069D097E6CD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78F0035-E5DC-7F6F-C96D-002573283D2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9" name="Parchemin : horizontal 8">
            <a:extLst>
              <a:ext uri="{FF2B5EF4-FFF2-40B4-BE49-F238E27FC236}">
                <a16:creationId xmlns:a16="http://schemas.microsoft.com/office/drawing/2014/main" id="{58B0726A-11CE-E6A9-6A2B-A53DDA5DFE58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B504C6F-CB03-0845-36B2-DCB9319DF38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A7278F5-7A3A-BCB3-9837-92730EC4E684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52817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51589-F28A-9535-B076-CC313CCFF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E54D191-4E8A-4CAB-C80A-9E471F07D2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64A269C-40FD-DABB-1BD3-8AED4673E8F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03F9460-EA9A-9EC3-21B3-DA24A975BB32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9" name="Parchemin : horizontal 8">
            <a:extLst>
              <a:ext uri="{FF2B5EF4-FFF2-40B4-BE49-F238E27FC236}">
                <a16:creationId xmlns:a16="http://schemas.microsoft.com/office/drawing/2014/main" id="{94E14E5F-FC9B-37EF-188B-68FB412A81FF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243C9B4-7330-E89F-462A-54AB9D3BBC4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47A8D20-9373-9434-4561-89F16CD892CF}"/>
              </a:ext>
            </a:extLst>
          </p:cNvPr>
          <p:cNvSpPr txBox="1"/>
          <p:nvPr/>
        </p:nvSpPr>
        <p:spPr>
          <a:xfrm>
            <a:off x="897666" y="2398946"/>
            <a:ext cx="10737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</p:txBody>
      </p:sp>
    </p:spTree>
    <p:extLst>
      <p:ext uri="{BB962C8B-B14F-4D97-AF65-F5344CB8AC3E}">
        <p14:creationId xmlns:p14="http://schemas.microsoft.com/office/powerpoint/2010/main" val="366270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492" y="2007667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D2C78BBE-07B6-8321-A0C6-5802C21C9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0D1C8793-A947-DADA-A393-3BE8F15D670D}"/>
                  </a:ext>
                </a:extLst>
              </p:cNvPr>
              <p:cNvSpPr txBox="1"/>
              <p:nvPr/>
            </p:nvSpPr>
            <p:spPr>
              <a:xfrm>
                <a:off x="897666" y="1862517"/>
                <a:ext cx="10561984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1000" dirty="0"/>
              </a:p>
              <a:p>
                <a:pPr algn="just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7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7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7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7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7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7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7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7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fr-FR" sz="7000" b="0" dirty="0">
                    <a:ea typeface="Cambria Math" panose="02040503050406030204" pitchFamily="18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7000" b="0" i="1" smtClean="0">
                        <a:latin typeface="Cambria Math" panose="02040503050406030204" pitchFamily="18" charset="0"/>
                      </a:rPr>
                      <m:t>=(8</m:t>
                    </m:r>
                    <m:r>
                      <a:rPr lang="fr-FR" sz="7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×2)×(25×4)</m:t>
                    </m:r>
                  </m:oMath>
                </a14:m>
                <a:r>
                  <a:rPr lang="fr-FR" sz="7000" dirty="0"/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fr-FR" sz="7000" b="0" i="1" smtClean="0">
                        <a:latin typeface="Cambria Math" panose="02040503050406030204" pitchFamily="18" charset="0"/>
                      </a:rPr>
                      <m:t>=16</m:t>
                    </m:r>
                    <m:r>
                      <a:rPr lang="fr-FR" sz="7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×100=</m:t>
                    </m:r>
                    <m:r>
                      <a:rPr lang="fr-FR" sz="7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1 600</m:t>
                    </m:r>
                  </m:oMath>
                </a14:m>
                <a:r>
                  <a:rPr lang="fr-FR" sz="7000" dirty="0">
                    <a:solidFill>
                      <a:srgbClr val="FF0000"/>
                    </a:solidFill>
                  </a:rPr>
                  <a:t> </a:t>
                </a:r>
                <a:endParaRPr lang="fr-FR" sz="7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0D1C8793-A947-DADA-A393-3BE8F15D67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62517"/>
                <a:ext cx="10561984" cy="5016758"/>
              </a:xfrm>
              <a:prstGeom prst="rect">
                <a:avLst/>
              </a:prstGeom>
              <a:blipFill>
                <a:blip r:embed="rId3"/>
                <a:stretch>
                  <a:fillRect l="-4905" t="-5231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7E351A1-467C-675A-E045-BCE6FE926C7E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236+</m:t>
                      </m:r>
                      <m:r>
                        <a:rPr lang="fr-FR" sz="85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764</m:t>
                      </m:r>
                      <m:r>
                        <a:rPr lang="fr-FR" sz="85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8500" i="1">
                          <a:latin typeface="Cambria Math" panose="02040503050406030204" pitchFamily="18" charset="0"/>
                        </a:rPr>
                        <m:t>1 000</m:t>
                      </m:r>
                    </m:oMath>
                  </m:oMathPara>
                </a14:m>
                <a:endParaRPr lang="fr-FR" sz="85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7E351A1-467C-675A-E045-BCE6FE926C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737744" cy="2939266"/>
              </a:xfrm>
              <a:prstGeom prst="rect">
                <a:avLst/>
              </a:prstGeom>
              <a:blipFill>
                <a:blip r:embed="rId3"/>
                <a:stretch>
                  <a:fillRect l="-4824" t="-892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FCAF2-0BB1-2A6D-BED7-F160D22BA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1451F0D-6C7E-F681-AB5C-5AAEDA7D10B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1631F3-15FA-468B-B0BA-F504C8DD5FD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670DAF2-FF99-0737-23EF-90FF09D94F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8ED5A49-05AC-EF30-9D75-762F5ABEC611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0ACDF2E-4F7F-D381-75E5-59D68FCEF32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F3C3E4D-2296-503A-1B72-AD992DACB9C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03F757B-ADA4-07CF-B195-F5CEFEB91A75}"/>
                  </a:ext>
                </a:extLst>
              </p:cNvPr>
              <p:cNvSpPr txBox="1"/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r-FR" sz="9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fr-FR" sz="9000" dirty="0"/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803F757B-ADA4-07CF-B195-F5CEFEB91A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945642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 r="-35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054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37FA424-B349-FA23-BF7F-EFF2CA92F111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56</m:t>
                    </m:r>
                    <m:r>
                      <a:rPr lang="fr-FR" sz="10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2=</m:t>
                    </m:r>
                    <m:r>
                      <a:rPr lang="fr-FR" sz="10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912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37FA424-B349-FA23-BF7F-EFF2CA92F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ACE4976-934A-3BEF-A6C7-05B06CFC94A8}"/>
                  </a:ext>
                </a:extLst>
              </p:cNvPr>
              <p:cNvSpPr txBox="1"/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Complète l’égalité :</a:t>
                </a:r>
              </a:p>
              <a:p>
                <a:endParaRPr lang="fr-FR" sz="2000" dirty="0"/>
              </a:p>
              <a:p>
                <a:pPr algn="ctr"/>
                <a14:m>
                  <m:oMath xmlns:m="http://schemas.openxmlformats.org/officeDocument/2006/math"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8 632+</m:t>
                    </m:r>
                    <m:r>
                      <a:rPr lang="fr-FR" sz="7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1 368</m:t>
                    </m:r>
                    <m:r>
                      <a:rPr lang="fr-FR" sz="75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=10 000</m:t>
                    </m:r>
                  </m:oMath>
                </a14:m>
                <a:r>
                  <a:rPr lang="fr-FR" sz="7500" dirty="0"/>
                  <a:t> </a:t>
                </a: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ACE4976-934A-3BEF-A6C7-05B06CFC9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62022"/>
                <a:ext cx="10737744" cy="2785378"/>
              </a:xfrm>
              <a:prstGeom prst="rect">
                <a:avLst/>
              </a:prstGeom>
              <a:blipFill>
                <a:blip r:embed="rId3"/>
                <a:stretch>
                  <a:fillRect l="-4824" t="-94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14815BF9-794D-2DFC-AF07-6C2F21CDCFFA}"/>
                  </a:ext>
                </a:extLst>
              </p:cNvPr>
              <p:cNvSpPr txBox="1"/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10000" b="0" i="1" smtClean="0">
                        <a:latin typeface="Cambria Math" panose="02040503050406030204" pitchFamily="18" charset="0"/>
                      </a:rPr>
                      <m:t>386 :</m:t>
                    </m:r>
                    <m:r>
                      <a:rPr lang="fr-FR" sz="10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2=</m:t>
                    </m:r>
                    <m:r>
                      <a:rPr lang="fr-FR" sz="10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193</m:t>
                    </m:r>
                  </m:oMath>
                </a14:m>
                <a:endParaRPr lang="fr-FR" sz="10000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14815BF9-794D-2DFC-AF07-6C2F21CDC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79601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042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12EA7-ED09-D0EB-9FF7-A70D810E1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F8DF52B-4B88-2192-C273-C20AEE141CC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62D4B3-CAA7-4847-C500-64842F080BA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N°6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201AD0B-B4A3-55DA-40A9-1C5E0462C3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ABDCEE1D-E2DD-0491-394D-0F3D2D1E69C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10512B97-200B-6AAA-C3C9-F84AC186BF52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90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fr-FR" sz="9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fr-FR" sz="9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12=</m:t>
                    </m:r>
                    <m:r>
                      <a:rPr lang="fr-FR" sz="9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84</m:t>
                    </m:r>
                  </m:oMath>
                </a14:m>
                <a:endParaRPr lang="fr-FR" sz="9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10512B97-200B-6AAA-C3C9-F84AC186B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016210"/>
              </a:xfrm>
              <a:prstGeom prst="rect">
                <a:avLst/>
              </a:prstGeom>
              <a:blipFill>
                <a:blip r:embed="rId3"/>
                <a:stretch>
                  <a:fillRect l="-4905" t="-868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601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14000"/>
    </mc:Choice>
    <mc:Fallback>
      <p:transition spd="slow" advClick="0" advTm="14000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737DB-E928-EF00-7F39-7549A425A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7830B7C-F8E4-9874-2642-C3C3059C1F93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6FF250D-2F81-E902-1F50-12A58BAC058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N°7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950D5E7-66E5-4E41-BDB2-0D9847D83D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8268D4B8-F1C3-F397-E558-A9B7F0F45AD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9A21FAB-7C67-73E3-3D64-77F4B51D354E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6=</m:t>
                      </m:r>
                      <m:r>
                        <a:rPr lang="fr-FR" sz="10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48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49A21FAB-7C67-73E3-3D64-77F4B51D35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156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12000"/>
    </mc:Choice>
    <mc:Fallback>
      <p:transition spd="slow" advClick="0" advTm="12000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C8F1A-973B-EAE1-E9F6-DE6FEFD5C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E0C4C9E-59F5-B802-60FE-2F31AEFA4D0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3106815-71B3-CA2F-BFB7-0B38E7CC930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N°8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9FD702D-A9A0-24AD-073B-64A90BE807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27ED86A5-EA3A-3D95-CE26-C1196C0C99A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A7EC5915-656C-EDDE-EB08-6B8C5F8BA47D}"/>
                  </a:ext>
                </a:extLst>
              </p:cNvPr>
              <p:cNvSpPr txBox="1"/>
              <p:nvPr/>
            </p:nvSpPr>
            <p:spPr>
              <a:xfrm>
                <a:off x="897666" y="2002740"/>
                <a:ext cx="10737744" cy="4862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astucieusement :</a:t>
                </a:r>
              </a:p>
              <a:p>
                <a:pPr algn="just"/>
                <a:endParaRPr lang="fr-FR" sz="2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26+17+4+33</m:t>
                      </m:r>
                    </m:oMath>
                  </m:oMathPara>
                </a14:m>
                <a:endParaRPr lang="fr-FR" sz="6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26+4</m:t>
                          </m:r>
                        </m:e>
                      </m:d>
                      <m:r>
                        <a:rPr lang="fr-FR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17+33</m:t>
                          </m:r>
                        </m:e>
                      </m:d>
                    </m:oMath>
                  </m:oMathPara>
                </a14:m>
                <a:endParaRPr lang="fr-FR" sz="6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just"/>
                <a:r>
                  <a:rPr lang="fr-FR" sz="8000" b="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fr-FR" sz="6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=30+</m:t>
                    </m:r>
                    <m:r>
                      <a:rPr lang="fr-FR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fr-FR" sz="6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fr-FR" sz="8000" dirty="0"/>
                  <a:t> </a:t>
                </a:r>
                <a14:m>
                  <m:oMath xmlns:m="http://schemas.openxmlformats.org/officeDocument/2006/math">
                    <m:r>
                      <a:rPr lang="fr-FR" sz="8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=80</m:t>
                    </m:r>
                  </m:oMath>
                </a14:m>
                <a:endParaRPr lang="fr-FR" sz="8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A7EC5915-656C-EDDE-EB08-6B8C5F8BA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2002740"/>
                <a:ext cx="10737744" cy="4862870"/>
              </a:xfrm>
              <a:prstGeom prst="rect">
                <a:avLst/>
              </a:prstGeom>
              <a:blipFill>
                <a:blip r:embed="rId3"/>
                <a:stretch>
                  <a:fillRect l="-4824" t="-5395" r="-18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1707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AD9A1-0282-220C-F836-49CDAD1C6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7089E7E-F2CE-C4D5-68EC-65DD9F47EB52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E3752C2-0E7D-BF96-5CEF-304EF9B4890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7B9DDC-0E87-6B74-DD77-9706CDD0FE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BFB68E18-6D9F-E4E2-32C4-EC850638CCB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9F42AD7-FE11-7079-E759-925EE9F5776D}"/>
                  </a:ext>
                </a:extLst>
              </p:cNvPr>
              <p:cNvSpPr txBox="1"/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8000" dirty="0"/>
                  <a:t>Calcule :</a:t>
                </a:r>
              </a:p>
              <a:p>
                <a:endParaRPr lang="fr-FR" sz="20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0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sz="10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sz="10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5=</m:t>
                      </m:r>
                      <m:r>
                        <a:rPr lang="fr-FR" sz="10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fr-FR" sz="10000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39F42AD7-FE11-7079-E759-925EE9F57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66" y="1829267"/>
                <a:ext cx="10561984" cy="3170099"/>
              </a:xfrm>
              <a:prstGeom prst="rect">
                <a:avLst/>
              </a:prstGeom>
              <a:blipFill>
                <a:blip r:embed="rId3"/>
                <a:stretch>
                  <a:fillRect l="-4905" t="-82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89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12000"/>
    </mc:Choice>
    <mc:Fallback>
      <p:transition spd="slow" advClick="0" advTm="12000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FD940-CDD7-AECA-0C2D-4E2CB53C8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1F2D3AA-CB7F-7B44-2DD8-8B8AAE90BB65}"/>
              </a:ext>
            </a:extLst>
          </p:cNvPr>
          <p:cNvSpPr/>
          <p:nvPr/>
        </p:nvSpPr>
        <p:spPr>
          <a:xfrm>
            <a:off x="940903" y="768626"/>
            <a:ext cx="3061253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0753A1A-E42E-DC3A-8461-AD6F9A3532D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N°10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FF1EB64-77B0-64DF-0541-E5EDB78D62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D212BD2E-A222-D74B-E0FF-8EBDDED384AF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9C72906-B6A9-3D38-8D98-FE78690983E3}"/>
              </a:ext>
            </a:extLst>
          </p:cNvPr>
          <p:cNvCxnSpPr/>
          <p:nvPr/>
        </p:nvCxnSpPr>
        <p:spPr>
          <a:xfrm>
            <a:off x="5320151" y="1918275"/>
            <a:ext cx="0" cy="1938829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5FAA9F6A-F0EA-74DC-FA32-3A39A43687A6}"/>
              </a:ext>
            </a:extLst>
          </p:cNvPr>
          <p:cNvSpPr txBox="1"/>
          <p:nvPr/>
        </p:nvSpPr>
        <p:spPr>
          <a:xfrm>
            <a:off x="897666" y="2398946"/>
            <a:ext cx="107377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8000" dirty="0"/>
              <a:t>Dans 12 734, quel est le nombre de centaines ?</a:t>
            </a:r>
          </a:p>
          <a:p>
            <a:pPr algn="ctr"/>
            <a:r>
              <a:rPr lang="fr-FR" sz="9000" dirty="0">
                <a:solidFill>
                  <a:srgbClr val="FF0000"/>
                </a:solidFill>
              </a:rPr>
              <a:t>127</a:t>
            </a:r>
          </a:p>
        </p:txBody>
      </p:sp>
    </p:spTree>
    <p:extLst>
      <p:ext uri="{BB962C8B-B14F-4D97-AF65-F5344CB8AC3E}">
        <p14:creationId xmlns:p14="http://schemas.microsoft.com/office/powerpoint/2010/main" val="3494976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6000" advClick="0" advTm="20000"/>
    </mc:Choice>
    <mc:Fallback>
      <p:transition spd="slow" advClick="0" advTm="20000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12" y="2073430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9626929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10061102" y="5157454"/>
            <a:ext cx="1028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9443109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3635</TotalTime>
  <Words>1006</Words>
  <Application>Microsoft Office PowerPoint</Application>
  <PresentationFormat>Grand écran</PresentationFormat>
  <Paragraphs>442</Paragraphs>
  <Slides>98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98</vt:i4>
      </vt:variant>
    </vt:vector>
  </HeadingPairs>
  <TitlesOfParts>
    <vt:vector size="104" baseType="lpstr">
      <vt:lpstr>Arial</vt:lpstr>
      <vt:lpstr>Calibri</vt:lpstr>
      <vt:lpstr>Calibri Light</vt:lpstr>
      <vt:lpstr>Cambria Math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326</cp:revision>
  <dcterms:created xsi:type="dcterms:W3CDTF">2019-08-18T13:40:54Z</dcterms:created>
  <dcterms:modified xsi:type="dcterms:W3CDTF">2025-12-13T14:58:50Z</dcterms:modified>
</cp:coreProperties>
</file>