
<file path=[Content_Types].xml><?xml version="1.0" encoding="utf-8"?>
<Types xmlns="http://schemas.openxmlformats.org/package/2006/content-types">
  <Default Extension="bin" ContentType="audio/unknown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4"/>
  </p:notesMasterIdLst>
  <p:sldIdLst>
    <p:sldId id="256" r:id="rId2"/>
    <p:sldId id="304" r:id="rId3"/>
    <p:sldId id="305" r:id="rId4"/>
    <p:sldId id="306" r:id="rId5"/>
    <p:sldId id="307" r:id="rId6"/>
    <p:sldId id="308" r:id="rId7"/>
    <p:sldId id="1068" r:id="rId8"/>
    <p:sldId id="1394" r:id="rId9"/>
    <p:sldId id="319" r:id="rId10"/>
    <p:sldId id="324" r:id="rId11"/>
    <p:sldId id="325" r:id="rId12"/>
    <p:sldId id="326" r:id="rId13"/>
    <p:sldId id="327" r:id="rId14"/>
    <p:sldId id="328" r:id="rId15"/>
    <p:sldId id="349" r:id="rId16"/>
    <p:sldId id="1392" r:id="rId17"/>
    <p:sldId id="1401" r:id="rId18"/>
    <p:sldId id="1402" r:id="rId19"/>
    <p:sldId id="1393" r:id="rId20"/>
    <p:sldId id="354" r:id="rId21"/>
    <p:sldId id="359" r:id="rId22"/>
    <p:sldId id="364" r:id="rId23"/>
    <p:sldId id="365" r:id="rId24"/>
    <p:sldId id="366" r:id="rId25"/>
    <p:sldId id="367" r:id="rId26"/>
    <p:sldId id="368" r:id="rId27"/>
    <p:sldId id="1038" r:id="rId28"/>
    <p:sldId id="374" r:id="rId29"/>
    <p:sldId id="379" r:id="rId30"/>
    <p:sldId id="384" r:id="rId31"/>
    <p:sldId id="385" r:id="rId32"/>
    <p:sldId id="386" r:id="rId33"/>
    <p:sldId id="387" r:id="rId34"/>
    <p:sldId id="388" r:id="rId35"/>
    <p:sldId id="1320" r:id="rId36"/>
    <p:sldId id="1404" r:id="rId37"/>
    <p:sldId id="1405" r:id="rId38"/>
    <p:sldId id="1395" r:id="rId39"/>
    <p:sldId id="1396" r:id="rId40"/>
    <p:sldId id="1397" r:id="rId41"/>
    <p:sldId id="1323" r:id="rId42"/>
    <p:sldId id="1324" r:id="rId43"/>
    <p:sldId id="1325" r:id="rId44"/>
    <p:sldId id="1326" r:id="rId45"/>
    <p:sldId id="1327" r:id="rId46"/>
    <p:sldId id="1328" r:id="rId47"/>
    <p:sldId id="1329" r:id="rId48"/>
    <p:sldId id="1330" r:id="rId49"/>
    <p:sldId id="1408" r:id="rId50"/>
    <p:sldId id="1406" r:id="rId51"/>
    <p:sldId id="1407" r:id="rId52"/>
    <p:sldId id="1400" r:id="rId53"/>
    <p:sldId id="1398" r:id="rId54"/>
    <p:sldId id="1399" r:id="rId55"/>
    <p:sldId id="1334" r:id="rId56"/>
    <p:sldId id="1335" r:id="rId57"/>
    <p:sldId id="1336" r:id="rId58"/>
    <p:sldId id="1337" r:id="rId59"/>
    <p:sldId id="1338" r:id="rId60"/>
    <p:sldId id="1339" r:id="rId61"/>
    <p:sldId id="1391" r:id="rId62"/>
    <p:sldId id="1310" r:id="rId63"/>
    <p:sldId id="1311" r:id="rId64"/>
    <p:sldId id="1312" r:id="rId65"/>
    <p:sldId id="1313" r:id="rId66"/>
    <p:sldId id="1314" r:id="rId67"/>
    <p:sldId id="1315" r:id="rId68"/>
    <p:sldId id="1316" r:id="rId69"/>
    <p:sldId id="1317" r:id="rId70"/>
    <p:sldId id="1318" r:id="rId71"/>
    <p:sldId id="1319" r:id="rId72"/>
    <p:sldId id="424" r:id="rId7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0409" autoAdjust="0"/>
  </p:normalViewPr>
  <p:slideViewPr>
    <p:cSldViewPr snapToGrid="0">
      <p:cViewPr varScale="1">
        <p:scale>
          <a:sx n="110" d="100"/>
          <a:sy n="110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717FC6-B751-4A19-8EE6-E60FFE434DB8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CC4B89-B3CC-4500-B9ED-16BAD2D505C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173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DF3D5314-B4CD-48C6-9A25-3BCD1EC8B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D6A2FCA-48B1-4CCA-811C-E7F32492C618}" type="slidenum">
              <a:rPr lang="fr-FR" altLang="fr-FR" sz="1200"/>
              <a:pPr/>
              <a:t>61</a:t>
            </a:fld>
            <a:endParaRPr lang="fr-FR" altLang="fr-FR" sz="1200" dirty="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F0213785-FB37-42A3-ACAC-62806E42129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7EEF772A-20CF-4F1A-ABB4-815F97CEB8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 altLang="fr-FR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30023-944F-48B1-A1AE-AF00EEBDA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40B7E3-FC21-4522-8151-9D05457E3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1F4601-4CF0-4CA2-812D-611DFAD12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E89AC3-A595-4111-8752-98D1AB6A7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E9BE0C-CFBF-4067-B980-075AF67D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7594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C1B3A6-8696-470C-BEE3-A9999FE5F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77955A-2EF3-4BA4-B57A-648AA0037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459B67-2B28-4115-A3CF-57F2D14B4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149FA9-7295-4A2C-8405-02ED37382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61D82-A780-4A3A-9C7E-1C737D4BF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489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66E36F3-4C18-4229-BD16-EA78654CC2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AA82A8-1680-428C-9CBE-6745BB58A8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E5BB4A-43B6-4353-9535-8665D6A8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32756D-D8EC-49CB-9F9C-8DF03F43B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27CA58-DCC7-445A-8EE6-C217327AA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52A9FF-BC18-49DF-9BE3-285C4C997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097AFFD-C47C-439B-B7E6-4EE92AFEE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78D0F9-0F8E-4938-A909-D64D25C2B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2B9800-B63C-46EB-85F5-44D1787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5C2900-B4B0-496A-9FC6-E5F42A2A8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06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07E6AF-FD30-4CE0-B88B-12A40BB21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1F49A2-047C-40EC-B6C4-3275933BE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DEC9B8-6998-4704-B994-AE6B0A689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32337A-4908-42B1-B878-7399E3CC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18B343-AA1D-4CB9-9CE8-0E71AEB0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57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83EBD-3651-4FFD-9D3E-0FA99456C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3C2AF5-5346-4E65-8FF4-6E48DB8D0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585458-A235-433E-804F-F0307ECA1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A37322-E2E9-42F0-A7A8-228717B53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036B152-94BA-4999-A0B1-3A3B9591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EE9F93-1DDC-4502-87D6-61C475062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139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A15D2C-01EE-4A5B-B486-336868C77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35F84BD-E3EE-4DAD-95B6-B7C6C0471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CAA6FC4-E062-4E65-B821-C6C02F99A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D7C743E-C09B-4452-B0CB-9906D47466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0935FB5-08FE-4CA7-99D4-548CD539AE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C434501-BC26-4113-9853-504CEA29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6EC348-6659-4F0A-8BC3-240DC948D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8A17F3-3760-42F5-B0AD-0FE9AD5F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331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C498B-DDFE-4240-9B3E-490207D49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7D2EE36-40B9-44EA-95A5-E348CF1D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D3BB20-B5B7-4203-8FB8-9D9D5ED0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8D57A0A-61E7-491F-84F9-25FA13138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16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FBE737-6806-44B7-A1F2-558F59BA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5BFE489-C97B-411F-940F-EA5C28C10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010EF7-EA92-4ACD-9885-79F5724B4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0082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684B6A-CE50-4EF9-9DB2-46A221A0A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4EC09D-48D4-4F99-983F-7C1654606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AA9C71-C4C8-4B18-BE56-980A40FA8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753196-7884-4310-80BB-7ED8E9AD5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1BDE717-463A-4385-8F96-A1FA200A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B55A0-C673-4A3A-868A-00C9C9728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60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4FBED0-64C4-4736-BBD1-D731CC794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AC6AAFD-EF28-43E8-B8C4-F44980582E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7D3FA3-F8B4-4C2B-944F-C81489465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BA54C7-4F38-4C33-81EE-F285160FB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52BF73D-AC00-4F6B-AE85-8CDA4D0C4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18D8D5-735C-41E0-9DCE-DC3A5D0AB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342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28BD50-765B-4ED0-878A-5400EF99E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86A33C-E3F5-46D2-9B10-0728E0C9F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8A783E-865B-47F3-82E0-AC6DF11CF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BDEC0-7E3F-4EF9-89BE-943B3621C59E}" type="datetimeFigureOut">
              <a:rPr lang="fr-FR" smtClean="0"/>
              <a:t>24/01/2026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6CB557-F5F8-4F76-A5EA-BE72B11616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DEC421-77E9-42A3-9F2D-E8BECC6E7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428AA-1A19-4F85-B196-CE1C59CF511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300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wav"/><Relationship Id="rId3" Type="http://schemas.openxmlformats.org/officeDocument/2006/relationships/image" Target="../media/image1.jpg"/><Relationship Id="rId7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lg-albert-camus.ac-nice.fr/" TargetMode="External"/><Relationship Id="rId5" Type="http://schemas.openxmlformats.org/officeDocument/2006/relationships/image" Target="../media/image2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8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4" Type="http://schemas.openxmlformats.org/officeDocument/2006/relationships/image" Target="../media/image9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.jpg"/><Relationship Id="rId4" Type="http://schemas.openxmlformats.org/officeDocument/2006/relationships/image" Target="../media/image2.jp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BF5CC10A-3CC4-4E23-9D48-C0B8CE379F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640424" y="979237"/>
            <a:ext cx="2085882" cy="27182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noFill/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2075" tIns="46038" rIns="92075" bIns="46038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/>
                <a:r>
                  <a:rPr lang="fr-FR" altLang="fr-FR" sz="4000" dirty="0">
                    <a:solidFill>
                      <a:srgbClr val="FF0000"/>
                    </a:solidFill>
                  </a:rPr>
                  <a:t>QUESTIONS FLASH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fr-FR" altLang="fr-FR" sz="4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°35</m:t>
                    </m:r>
                  </m:oMath>
                </a14:m>
                <a:endParaRPr lang="fr-FR" altLang="fr-FR" sz="4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Rectangle 2">
                <a:extLst>
                  <a:ext uri="{FF2B5EF4-FFF2-40B4-BE49-F238E27FC236}">
                    <a16:creationId xmlns:a16="http://schemas.microsoft.com/office/drawing/2014/main" id="{4BF9DFE1-5F84-4CEF-B488-2B122E35E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93199" y="943914"/>
                <a:ext cx="7772400" cy="1143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  <a:effectLst>
                <a:outerShdw dist="107763" dir="2700000" algn="ctr" rotWithShape="0">
                  <a:schemeClr val="bg2"/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Box 4">
            <a:extLst>
              <a:ext uri="{FF2B5EF4-FFF2-40B4-BE49-F238E27FC236}">
                <a16:creationId xmlns:a16="http://schemas.microsoft.com/office/drawing/2014/main" id="{4C1D5594-44B0-4D83-9B12-66760B510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543" y="5907157"/>
            <a:ext cx="10518913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2000" dirty="0"/>
              <a:t>© www.micol.fr / MICOL Grégory</a:t>
            </a:r>
            <a:endParaRPr lang="fr-FR" altLang="fr-FR" sz="28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03A6635-9618-4133-B5F7-B1DF8DFAB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022" y="2491323"/>
            <a:ext cx="458064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4000" dirty="0">
                <a:solidFill>
                  <a:srgbClr val="FF0000"/>
                </a:solidFill>
              </a:rPr>
              <a:t>  Classe de quatrième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291C805-7C95-483B-99F2-B45BAA525BD6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8839200" y="871410"/>
            <a:ext cx="2756452" cy="2945345"/>
          </a:xfrm>
          <a:prstGeom prst="rect">
            <a:avLst/>
          </a:prstGeom>
        </p:spPr>
      </p:pic>
      <p:pic>
        <p:nvPicPr>
          <p:cNvPr id="1027" name="Picture 3">
            <a:hlinkClick r:id="rId6"/>
            <a:extLst>
              <a:ext uri="{FF2B5EF4-FFF2-40B4-BE49-F238E27FC236}">
                <a16:creationId xmlns:a16="http://schemas.microsoft.com/office/drawing/2014/main" id="{00AC2101-D247-4FF6-95C8-DE3A690B9C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39" r="3261"/>
          <a:stretch/>
        </p:blipFill>
        <p:spPr bwMode="auto">
          <a:xfrm>
            <a:off x="1900775" y="4139229"/>
            <a:ext cx="8390448" cy="1499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1364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0">
        <p:sndAc>
          <p:stSnd>
            <p:snd r:embed="rId2" name="drumroll.wav"/>
          </p:stSnd>
        </p:sndAc>
      </p:transition>
    </mc:Choice>
    <mc:Fallback xmlns="">
      <p:transition spd="slow" advTm="10000">
        <p:sndAc>
          <p:stSnd>
            <p:snd r:embed="rId8" name="drumroll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282460F-DE3C-4C38-91F8-2640B70DB429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C626A38-1D20-D944-20EF-3E35FCD6EFD2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C626A38-1D20-D944-20EF-3E35FCD6EF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059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8745468-7228-4EF7-8FC7-90E85ECB0ADA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2B41119-6755-6CBA-4EA1-DDA403057EF2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42B41119-6755-6CBA-4EA1-DDA403057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5212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BA9D086-D9B0-44FA-8285-A6FFD49FB32B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EC23750-6275-451D-0E69-C9E002AB8F53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DEC23750-6275-451D-0E69-C9E002AB8F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765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8C712D-B60C-45C5-BC38-A7241DA0E98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8FF5A51-840F-3F4D-AD8F-F0B8222361CB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8FF5A51-840F-3F4D-AD8F-F0B8222361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84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6C8F0D3-77B0-4AEB-8136-A02CC5651680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874C2FF-BF06-CD53-5028-A061B1A30298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8874C2FF-BF06-CD53-5028-A061B1A30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8413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5F487137-82EB-8D34-34F3-2A67B9A68312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5F487137-82EB-8D34-34F3-2A67B9A68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446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14:prism isContent="1" isInverted="1"/>
      </p:transition>
    </mc:Choice>
    <mc:Fallback xmlns="">
      <p:transition spd="slow" advClick="0" advTm="5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B65D7-C619-8298-09FE-81875DAE9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8189EF3B-A295-9955-98F4-350D4F5E1859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ADF5B37-7478-BCDE-3BF8-536E229EECE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6229EA6-A2B5-AF7D-03A9-AEE27C275C2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406D861-6FB0-3379-849C-4FCC13F96D4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15EC90F-AD44-DFAF-F940-CA8CBAC91A14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6138244-354F-96D2-673E-3959FBDCD8AC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6138244-354F-96D2-673E-3959FBDCD8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449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541952-932A-BDD0-D810-1A6A0F10A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F4F4D26D-2C05-12C2-A5AA-8A8998B009D9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B039165-35E1-D1CF-1D02-79D5149B17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10F47C6D-EDEA-0D8E-560E-40D98403C73C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7D2BA5E-4EFD-B91D-1A79-8A3C4B5F85F1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C61DD4A-B3CD-EDC1-94E9-37D4E75F4F7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22DD0BC-9C8E-45FA-D564-1959C49D6EB2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D5FB9A-83ED-689D-8EDC-D731C4F9F2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69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6AE2B-4007-7789-C04A-050A3FADFE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C943D0C7-C35A-DF0C-F3F4-98C13DEA9FA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A9EEEE6-CBA9-349C-F17B-9487206F0ED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9C1B26D3-166D-C934-ACAE-5FCAE3AB0E4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24B06AA-7F65-60EF-11D1-7D9799FC43F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5CA2352-0809-5A62-FF27-02FA238B87E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E9DB2E72-AF2C-A2E9-A225-742E102BCC89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D5FB9A-83ED-689D-8EDC-D731C4F9F2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386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418F4-D98D-9DFB-DCD4-A962526CB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71F9CA54-56BB-22C9-92D9-8A9A323EBAFD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1B9BC10-7ED3-3871-A5A3-798E96D204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041BFE5-1A63-DEA5-2788-D03A75DB38C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5D53108-96F6-8877-4C3F-43163EA272C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F7DCBDF-A0C7-7494-9CC3-C2C228829E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D5FB9A-83ED-689D-8EDC-D731C4F9F2D4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D5FB9A-83ED-689D-8EDC-D731C4F9F2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626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026">
            <a:extLst>
              <a:ext uri="{FF2B5EF4-FFF2-40B4-BE49-F238E27FC236}">
                <a16:creationId xmlns:a16="http://schemas.microsoft.com/office/drawing/2014/main" id="{D92F1154-C7A5-4A89-A993-FB2F04468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6519" y="957607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/>
              <a:t>Préparez-vous</a:t>
            </a:r>
          </a:p>
        </p:txBody>
      </p:sp>
      <p:sp>
        <p:nvSpPr>
          <p:cNvPr id="19459" name="Text Box 1028">
            <a:extLst>
              <a:ext uri="{FF2B5EF4-FFF2-40B4-BE49-F238E27FC236}">
                <a16:creationId xmlns:a16="http://schemas.microsoft.com/office/drawing/2014/main" id="{BC7B0B6D-A04A-4AA5-93C6-8C311CFF4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 advTm="1000">
        <p:fade/>
      </p:transition>
    </mc:Choice>
    <mc:Fallback xmlns="">
      <p:transition spd="slow" advTm="1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773A3F7-05BB-4EC4-9454-EF6AFCB31BC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C3E6C03-FD83-A03E-6248-09A0C8A65ED8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4C3E6C03-FD83-A03E-6248-09A0C8A65E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478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1F77E8B-3E6F-4799-A59B-E178B47A69D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674E8BE-B9A8-BC9E-BF94-89E5E3AB4574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1674E8BE-B9A8-BC9E-BF94-89E5E3AB45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282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7AE9FBF-F833-442E-BF0F-C3EDCC39F11C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4494F7-9634-9AEB-570D-676D81D5CB29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64494F7-9634-9AEB-570D-676D81D5CB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678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29E25B7-D231-4F57-95A3-58EDB0C30900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12068F6-CE49-42E5-CF3A-582FD9F98DB9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C12068F6-CE49-42E5-CF3A-582FD9F98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1411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48DEBED-9D18-405A-A3F0-47A94C8F7496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3133B1A-311C-D28D-0DA3-668CDDA92A23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ZoneTexte 2">
                <a:extLst>
                  <a:ext uri="{FF2B5EF4-FFF2-40B4-BE49-F238E27FC236}">
                    <a16:creationId xmlns:a16="http://schemas.microsoft.com/office/drawing/2014/main" id="{F3133B1A-311C-D28D-0DA3-668CDDA92A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685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0E686C4-4FD1-4F7C-91E2-08890CD4B83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1FAEDFD-6F73-21FE-F188-4BD742490A47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71FAEDFD-6F73-21FE-F188-4BD742490A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3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03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265C265-5680-41F4-8C99-62B9F1D0B45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5BA5D70-22F9-2FC2-DFED-38455F709729}"/>
                  </a:ext>
                </a:extLst>
              </p:cNvPr>
              <p:cNvSpPr txBox="1"/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5BA5D70-22F9-2FC2-DFED-38455F709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5" y="1818286"/>
                <a:ext cx="9335210" cy="4651402"/>
              </a:xfrm>
              <a:prstGeom prst="rect">
                <a:avLst/>
              </a:prstGeom>
              <a:blipFill>
                <a:blip r:embed="rId4"/>
                <a:stretch>
                  <a:fillRect l="-2742" t="-2883" r="-26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3376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5" name="push.wav"/>
          </p:stSnd>
        </p:sndAc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F2B9B69-E46A-2095-E6FA-DE7EF2739A63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F2B9B69-E46A-2095-E6FA-DE7EF2739A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959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5000">
        <p:push dir="u"/>
      </p:transition>
    </mc:Choice>
    <mc:Fallback xmlns="">
      <p:transition spd="slow" advClick="0" advTm="5000">
        <p:push dir="u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3804B96-7C4C-2C72-8D27-35276438D6D9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53804B96-7C4C-2C72-8D27-35276438D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443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9C521A2-86E1-4D61-280C-E8B887D6C911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9C521A2-86E1-4D61-280C-E8B887D6C9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7648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026">
            <a:extLst>
              <a:ext uri="{FF2B5EF4-FFF2-40B4-BE49-F238E27FC236}">
                <a16:creationId xmlns:a16="http://schemas.microsoft.com/office/drawing/2014/main" id="{13A7982A-22C3-4B8B-A642-3E1384BF0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BC6921E6-C6F9-4AA8-9F07-BF431559B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15B00FD-1584-EA94-9E48-7FA47F643210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15B00FD-1584-EA94-9E48-7FA47F6432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005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CC71DAA-50C2-B17C-0CBC-ADE4CC562D7D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CC71DAA-50C2-B17C-0CBC-ADE4CC562D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809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8233DAD-AE10-07C0-0DCB-92C5B7E57F90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8233DAD-AE10-07C0-0DCB-92C5B7E57F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9987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E0338D1E-98CD-8FCC-6C35-2B9B0D1AC0A2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E0338D1E-98CD-8FCC-6C35-2B9B0D1AC0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2064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FA48F47-B33F-A73A-7373-6A765C04C161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FA48F47-B33F-A73A-7373-6A765C04C1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4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439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3D816C0-BB26-804F-9FD1-4AC3A885B382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3D816C0-BB26-804F-9FD1-4AC3A885B3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3857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 advClick="0" advTm="5000">
        <p15:prstTrans prst="curtains"/>
      </p:transition>
    </mc:Choice>
    <mc:Fallback xmlns="">
      <p:transition spd="slow" advClick="0" advTm="5000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E2229-A2D9-39E6-3C4F-F2069775F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EDC3BBC2-40C5-5C3B-92E3-4528A0C40B0F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1195D17-52BB-BBE5-AE24-A535329C8CE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F4EA589B-F8F5-7134-181D-A6D580A2910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05E4752-D2EA-ED48-793F-560F85365D6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B2C80F4-F806-C003-69D7-0042E4D8582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EAEA6A8-78BC-138D-89E3-100221B3F2F8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E754EF1-2B15-6F2E-2DB2-46AA2535B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4109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B50B8-1160-0276-16E3-394099269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93010588-3A20-83B5-EADC-4A0D75CA1AEC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62721E6-433E-BE3F-29F3-2044581539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580F138D-8206-6C87-AB13-0D90389EAC92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32CE58B-652F-2E2B-21C9-6467C69F64BB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350EEFD-E290-B818-8DD3-0F542761EE8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2EA5C5D1-3E33-061A-0801-C7C8A0824D27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E754EF1-2B15-6F2E-2DB2-46AA2535B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75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7CBC9-F830-3D29-2CCE-52BB168CB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A7CA6F10-0673-DDBC-89BA-B6E406A2E39B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AC087E5-E8A6-DCA8-A4E5-B31D7FFC1A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BFEE4EAE-1EBB-47B8-4337-9B51CBA1E3B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5167B85-71AA-333A-0134-34155CD6914F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2003AFB-F339-94F7-1DF0-B8A4F7D0BAE5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E754EF1-2B15-6F2E-2DB2-46AA2535B573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0E754EF1-2B15-6F2E-2DB2-46AA2535B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6856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8A4D7-6B89-1025-F717-FC746CE93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87D18874-DE9C-7352-9C2F-66CD902811B8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D1DB74A-CEA7-307D-F025-DA5FA377CA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D6FC16B-5033-F627-9D18-416622B0A8E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F338B1F-707E-A23D-F84F-45575117926C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83F3832-B23A-0B41-1EFB-0101E9022BA9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19F6C41-37E0-E5F5-CBA0-5D621ABC0C56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B19F6C41-37E0-E5F5-CBA0-5D621ABC0C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1430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026">
            <a:extLst>
              <a:ext uri="{FF2B5EF4-FFF2-40B4-BE49-F238E27FC236}">
                <a16:creationId xmlns:a16="http://schemas.microsoft.com/office/drawing/2014/main" id="{611B26EB-8C4B-4B2A-A05C-85E434EA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F31BAD35-5C25-47F8-B98C-AD00A4E16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89B57-1B4E-C8FF-8260-9774D4E536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A92B099E-1893-F967-9B72-C10FA4320974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FED669D-0ADA-0D53-DFE4-073858A6454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86DA1E2E-7E1E-3930-FF70-DAE7C4E8ABAA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45DC1780-A7BB-C382-E8D1-4B75F4064CC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C092929-4438-9D1B-628A-49ABDE730BF7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83073C5-0FB9-9CA8-2BB6-C63F236CFFBF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E83073C5-0FB9-9CA8-2BB6-C63F236CFF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752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1548F0A-1DE2-487A-943B-FC14880E870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BA9A0B-FE15-9B9F-52FD-F9F99A860E23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9BA9A0B-FE15-9B9F-52FD-F9F99A860E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408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B2A80AC-7ED6-5318-C246-0C2333F2761D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4B2A80AC-7ED6-5318-C246-0C2333F276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289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4A92364-1C66-8502-1FA9-39F1B6D5F4EF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4A92364-1C66-8502-1FA9-39F1B6D5F4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978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B791B61-E4B2-C7D1-E9B2-439C959F4CBE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B791B61-E4B2-C7D1-E9B2-439C959F4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309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6BF26C7-DF4E-B9E1-A158-E5E1CD1CF758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6BF26C7-DF4E-B9E1-A158-E5E1CD1CF7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554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4BE7762-796E-5F04-969D-0EE97E6BA5EC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4BE7762-796E-5F04-969D-0EE97E6BA5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3444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2E33D51-FA19-C35A-3BD1-B4749702D63A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2E33D51-FA19-C35A-3BD1-B4749702D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4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07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45</a:t>
            </a:r>
          </a:p>
        </p:txBody>
      </p:sp>
      <p:sp>
        <p:nvSpPr>
          <p:cNvPr id="8" name="Parchemin : horizontal 7">
            <a:extLst>
              <a:ext uri="{FF2B5EF4-FFF2-40B4-BE49-F238E27FC236}">
                <a16:creationId xmlns:a16="http://schemas.microsoft.com/office/drawing/2014/main" id="{8E8ED3F1-8B6F-4A95-AB40-2323C9C12EAE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28A38B9-5C13-4173-9193-67F49DA09F2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4355F97-42A9-B4C4-ABF7-0DD099EAF31B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14355F97-42A9-B4C4-ABF7-0DD099EAF3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926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229E4-D775-2351-F36A-5821E598FB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65CDB4D4-48FF-4C41-8413-66FEF9762309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B2F0348-0468-77DA-B8E6-9053D73B81BF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0852145-AE6F-3180-1CEB-A69599D8AA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B667249B-D4E1-74B0-F9CD-2636C99D323B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5904F8A-5578-5BD1-1D22-0088022202A6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96EB40EE-25F9-8AD6-2A8B-5BEAFB72C2DD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2B46938-E81F-0E93-6FDC-063F506E5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18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026">
            <a:extLst>
              <a:ext uri="{FF2B5EF4-FFF2-40B4-BE49-F238E27FC236}">
                <a16:creationId xmlns:a16="http://schemas.microsoft.com/office/drawing/2014/main" id="{76264B18-FEEE-4F7E-8BD6-6B00CE33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4112BEDC-1ED4-4F45-858E-C88D7B897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81E08-F4E2-72A8-C386-094CCFD1A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115952E0-49F7-A805-8932-2D1875E8B70C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4ED418F-10AC-376D-D8DC-8E452D1DE5B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ABB711F-63B0-BD2F-6507-AC14046C93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E48819E-D698-0C5E-6D09-566CF9C4EBB8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115A8E8-A774-D9DB-2905-A1B5B930F36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58A343A-8729-0FAF-1789-84DEC2C8E7E3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2B46938-E81F-0E93-6FDC-063F506E5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952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8FB1C-3381-BAB8-C3F7-149162BA3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2ADE7CF9-7C6A-0E1E-B6D9-207EE874F2AA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EBEB77E-E9BF-BC98-C6A9-1DD35AA2716E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6B03F31-DF6A-4F28-698F-A0723954ED8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266B2B9D-1BC1-7624-1ADB-0A3017FBCACF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C6B53DF-2323-AA28-B97C-E6E5F5F9B165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3A24F1F-98A7-39C0-3210-73F14A9CF87A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2B46938-E81F-0E93-6FDC-063F506E5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755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430AD-79A2-3532-E60F-56C40159CA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8BE429B5-310A-A03A-A4E4-A7A1DF851397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45042D7-ED1A-88E3-AE6E-DA50E241DF31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BC3AF23-8075-7BF6-DC44-0AF58E863D1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A32421AE-C97A-E020-8D8B-F420A9270D2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166EE4F-39F5-995F-3F79-EBF90BF5C2B8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2B46938-E81F-0E93-6FDC-063F506E5B31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32B46938-E81F-0E93-6FDC-063F506E5B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099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F6E44-A1F9-7A6A-784C-17FD0303E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78BFB245-D053-5900-D61B-2040833A95F1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AC66717-ACA1-7E5E-3901-32CEB9FC6872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03F254E-A12B-E4C6-73A4-CB7AE77E98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C518DCB1-12F0-C468-F4EA-1CF6CFDCBB3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B33B78D-E535-2873-7ABB-3DAD28FF88E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8D527CA-F04D-75DA-BFF0-7B6706A94163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A8D527CA-F04D-75DA-BFF0-7B6706A94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48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6FC4F7-6110-5549-F606-E100FE36D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BFE9EAE8-671A-2203-8561-960935D33B7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12F6B98-0F4F-E46D-424D-996C00192CA8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042A506-5197-66A6-5CD2-F3CA096929B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E80C7DEC-76ED-9F6C-DCAF-8BD9759DDE7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F2D3E47-FFE9-9BB5-7A3F-15A42FE00ECA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52E0CEF-2884-AFA2-5C6F-F3605C4EB5D1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652E0CEF-2884-AFA2-5C6F-F3605C4EB5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155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E09A58CA-1715-0C5C-C5EA-EFFD06ED11A9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E09A58CA-1715-0C5C-C5EA-EFFD06ED11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137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5CC60D0F-ECCC-A471-98CB-FA1F0B1A4029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5CC60D0F-ECCC-A471-98CB-FA1F0B1A40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91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A6C1993-6AD8-A487-EF44-2834D531F7AB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2A6C1993-6AD8-A487-EF44-2834D531F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761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60DCA1E-0FDD-8369-124D-B2E66AA4015C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160DCA1E-0FDD-8369-124D-B2E66AA401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91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DF590F8-1847-89D1-8DCB-B5EA6C0A03F2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DDF590F8-1847-89D1-8DCB-B5EA6C0A03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377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026">
            <a:extLst>
              <a:ext uri="{FF2B5EF4-FFF2-40B4-BE49-F238E27FC236}">
                <a16:creationId xmlns:a16="http://schemas.microsoft.com/office/drawing/2014/main" id="{928E7043-93F1-4E64-94C9-A7B4084F9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1" y="533401"/>
            <a:ext cx="45434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fr-FR" altLang="fr-FR" sz="6000" dirty="0">
                <a:solidFill>
                  <a:schemeClr val="bg1"/>
                </a:solidFill>
              </a:rPr>
              <a:t>Préparez-vous</a:t>
            </a:r>
          </a:p>
        </p:txBody>
      </p:sp>
      <p:sp>
        <p:nvSpPr>
          <p:cNvPr id="4" name="Text Box 1028">
            <a:extLst>
              <a:ext uri="{FF2B5EF4-FFF2-40B4-BE49-F238E27FC236}">
                <a16:creationId xmlns:a16="http://schemas.microsoft.com/office/drawing/2014/main" id="{8B7FF638-4E69-4D35-AC67-5D24C64F4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166" y="2613392"/>
            <a:ext cx="30400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fr-FR" altLang="fr-FR" sz="10000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2B647C1-5A55-0ECF-4AB1-5AEA989E34BE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C2B647C1-5A55-0ECF-4AB1-5AEA989E34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4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554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>
        <p:sndAc>
          <p:stSnd>
            <p:snd r:embed="rId2" name="push.wav"/>
          </p:stSnd>
        </p:sndAc>
      </p:transition>
    </mc:Choice>
    <mc:Fallback xmlns="">
      <p:transition advClick="0" advTm="1000">
        <p:sndAc>
          <p:stSnd>
            <p:snd r:embed="rId6" name="push.wav"/>
          </p:stSnd>
        </p:sndAc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C660745-EB7E-48AB-98B5-ED0E81068F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AC3669E1-862E-4509-9127-9789D9FE96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pic>
        <p:nvPicPr>
          <p:cNvPr id="1028" name="Picture 4" descr="Personnage De Dessin Animé Mignon Stylo Vert Souriant | Vecteur Premium">
            <a:extLst>
              <a:ext uri="{FF2B5EF4-FFF2-40B4-BE49-F238E27FC236}">
                <a16:creationId xmlns:a16="http://schemas.microsoft.com/office/drawing/2014/main" id="{5886DF41-DE85-3212-671A-7750E59852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7492" y="2007667"/>
            <a:ext cx="1457661" cy="2842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A20BB5EF-AD5C-34AF-0485-EBB0A2729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978" y="2585235"/>
            <a:ext cx="7547513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00B05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Prenez votre stylo vert et corrigez-vous!!</a:t>
            </a:r>
          </a:p>
        </p:txBody>
      </p:sp>
    </p:spTree>
  </p:cSld>
  <p:clrMapOvr>
    <a:masterClrMapping/>
  </p:clrMapOvr>
  <p:transition spd="slow" advTm="10000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DCD1671-F441-9D67-903F-368F9857D982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FDCD1671-F441-9D67-903F-368F9857D9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504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D4BE93C9-4F2F-689A-34EA-5A1BE4A0E0CF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6924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6000" b="0" i="1" smtClean="0">
                              <a:latin typeface="Cambria Math" panose="02040503050406030204" pitchFamily="18" charset="0"/>
                            </a:rPr>
                            <m:t> 13 </m:t>
                          </m:r>
                        </m:den>
                      </m:f>
                      <m:r>
                        <a:rPr lang="fr-FR" sz="6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6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 panose="02040503050406030204" pitchFamily="18" charset="0"/>
                            </a:rPr>
                            <m:t> −25 </m:t>
                          </m:r>
                        </m:num>
                        <m:den>
                          <m:r>
                            <a:rPr lang="fr-FR" sz="6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6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6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latin typeface="Cambria Math" panose="02040503050406030204" pitchFamily="18" charset="0"/>
                            </a:rPr>
                            <m:t>19−25</m:t>
                          </m:r>
                        </m:num>
                        <m:den>
                          <m:r>
                            <a:rPr lang="fr-FR" sz="6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6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6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6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fr-FR" sz="6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6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6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D4BE93C9-4F2F-689A-34EA-5A1BE4A0E0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692421"/>
              </a:xfrm>
              <a:prstGeom prst="rect">
                <a:avLst/>
              </a:prstGeom>
              <a:blipFill>
                <a:blip r:embed="rId3"/>
                <a:stretch>
                  <a:fillRect l="-2519" t="-3630" r="-25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445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D6B91491-3CBA-28A2-7B3D-9CC01B92876C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8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D6B91491-3CBA-28A2-7B3D-9CC01B928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4651402"/>
              </a:xfrm>
              <a:prstGeom prst="rect">
                <a:avLst/>
              </a:prstGeom>
              <a:blipFill>
                <a:blip r:embed="rId3"/>
                <a:stretch>
                  <a:fillRect l="-2519" t="-2883" r="-25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77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N°2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95666028-1A67-C9E9-AE73-6239BD9C2EA7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9044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6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5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sz="65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fr-FR" sz="6500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fr-FR" sz="65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6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fr-FR" sz="65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6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33</m:t>
                          </m:r>
                        </m:num>
                        <m:den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  <m:r>
                        <a:rPr lang="fr-FR" sz="65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6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22</m:t>
                          </m:r>
                        </m:num>
                        <m:den>
                          <m:r>
                            <a:rPr lang="fr-FR" sz="6500" b="0" i="1" smtClean="0">
                              <a:latin typeface="Cambria Math" panose="02040503050406030204" pitchFamily="18" charset="0"/>
                            </a:rPr>
                            <m:t>24</m:t>
                          </m:r>
                          <m:r>
                            <a:rPr lang="fr-FR" sz="65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fr-FR" sz="65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65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65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num>
                        <m:den>
                          <m:r>
                            <a:rPr lang="fr-FR" sz="65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fr-FR" sz="65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95666028-1A67-C9E9-AE73-6239BD9C2E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904467"/>
              </a:xfrm>
              <a:prstGeom prst="rect">
                <a:avLst/>
              </a:prstGeom>
              <a:blipFill>
                <a:blip r:embed="rId3"/>
                <a:stretch>
                  <a:fillRect l="-2519" t="-3432" r="-25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19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5000"/>
    </mc:Choice>
    <mc:Fallback xmlns="">
      <p:transition spd="slow" advClick="0" advTm="25000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773A799E-C216-65C5-5781-6C7B72805B50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5 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773A799E-C216-65C5-5781-6C7B72805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337132"/>
              </a:xfrm>
              <a:prstGeom prst="rect">
                <a:avLst/>
              </a:prstGeom>
              <a:blipFill>
                <a:blip r:embed="rId3"/>
                <a:stretch>
                  <a:fillRect l="-2519" t="-401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289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N°3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17E2063A-E163-EDAB-8980-41DDE4F03436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46002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1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70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fr-FR" sz="70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7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7000" i="1">
                              <a:latin typeface="Cambria Math" panose="02040503050406030204" pitchFamily="18" charset="0"/>
                            </a:rPr>
                            <m:t>5 </m:t>
                          </m:r>
                        </m:den>
                      </m:f>
                      <m:r>
                        <a:rPr lang="fr-FR" sz="7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fr-FR" sz="7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7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7000" b="0" i="1" smtClean="0">
                              <a:latin typeface="Cambria Math" panose="02040503050406030204" pitchFamily="18" charset="0"/>
                            </a:rPr>
                            <m:t>5 </m:t>
                          </m:r>
                        </m:num>
                        <m:den>
                          <m:r>
                            <a:rPr lang="fr-FR" sz="7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70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7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fr-FR" sz="15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6000" i="1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fr-FR" sz="6000" i="1">
                            <a:latin typeface="Cambria Math" panose="02040503050406030204" pitchFamily="18" charset="0"/>
                          </a:rPr>
                          <m:t> 15 </m:t>
                        </m:r>
                      </m:den>
                    </m:f>
                    <m:r>
                      <a:rPr lang="fr-FR" sz="6000" b="0" i="1" smtClean="0">
                        <a:latin typeface="Cambria Math" panose="02040503050406030204" pitchFamily="18" charset="0"/>
                      </a:rPr>
                      <m:t>&lt;1</m:t>
                    </m:r>
                  </m:oMath>
                </a14:m>
                <a:r>
                  <a:rPr lang="fr-FR" sz="6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</a:t>
                </a:r>
                <a:r>
                  <a:rPr lang="fr-FR" sz="5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5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5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r-FR" sz="5400" i="1">
                            <a:latin typeface="Cambria Math" panose="02040503050406030204" pitchFamily="18" charset="0"/>
                          </a:rPr>
                          <m:t> 1</m:t>
                        </m:r>
                        <m:r>
                          <a:rPr lang="fr-FR" sz="5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fr-FR" sz="5400" i="1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fr-FR" sz="5400" b="0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fr-FR" sz="5400" i="1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17E2063A-E163-EDAB-8980-41DDE4F03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4600234"/>
              </a:xfrm>
              <a:prstGeom prst="rect">
                <a:avLst/>
              </a:prstGeom>
              <a:blipFill>
                <a:blip r:embed="rId3"/>
                <a:stretch>
                  <a:fillRect l="-2519" t="-2914" b="-198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67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4000"/>
    </mc:Choice>
    <mc:Fallback xmlns="">
      <p:transition spd="slow" advClick="0" advTm="14000"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E92AA50E-B6F2-6372-420D-B799FBEBE880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fr-FR" sz="9000" dirty="0"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E92AA50E-B6F2-6372-420D-B799FBEBE8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5108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94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5000"/>
    </mc:Choice>
    <mc:Fallback xmlns="">
      <p:transition spd="slow" advClick="0" advTm="25000"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N°4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3243FB39-ADF8-4863-F6B3-E78F90D142CC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2071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Compare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r>
                      <a:rPr lang="fr-FR" sz="9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den>
                    </m:f>
                    <m:r>
                      <a:rPr lang="fr-FR" sz="9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fr-FR" sz="90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fr-FR" sz="9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9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fr-FR" sz="90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fr-FR" sz="9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3243FB39-ADF8-4863-F6B3-E78F90D142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207160"/>
              </a:xfrm>
              <a:prstGeom prst="rect">
                <a:avLst/>
              </a:prstGeom>
              <a:blipFill>
                <a:blip r:embed="rId3"/>
                <a:stretch>
                  <a:fillRect l="-2519" t="-41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llipse 5">
            <a:extLst>
              <a:ext uri="{FF2B5EF4-FFF2-40B4-BE49-F238E27FC236}">
                <a16:creationId xmlns:a16="http://schemas.microsoft.com/office/drawing/2014/main" id="{1D39CEE5-39D4-0124-EBBE-2FEB10AD84E3}"/>
              </a:ext>
            </a:extLst>
          </p:cNvPr>
          <p:cNvSpPr/>
          <p:nvPr/>
        </p:nvSpPr>
        <p:spPr>
          <a:xfrm rot="20577667">
            <a:off x="7780239" y="2703844"/>
            <a:ext cx="2777909" cy="16218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27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2000"/>
    </mc:Choice>
    <mc:Fallback xmlns="">
      <p:transition spd="slow" advClick="0" advTm="1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E21BBF-FDE0-47D0-A4E2-D263FE29FC3D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9615FFFD-E721-B17D-1D85-EB2212FFE808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8" name="ZoneTexte 7">
                <a:extLst>
                  <a:ext uri="{FF2B5EF4-FFF2-40B4-BE49-F238E27FC236}">
                    <a16:creationId xmlns:a16="http://schemas.microsoft.com/office/drawing/2014/main" id="{9615FFFD-E721-B17D-1D85-EB2212FFE8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957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F3DF48AD-7DD1-6791-A32D-6CA2A17BAE03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9000" i="1">
                        <a:latin typeface="Cambria Math" panose="02040503050406030204" pitchFamily="18" charset="0"/>
                      </a:rPr>
                      <m:t>6 ;</m:t>
                    </m:r>
                  </m:oMath>
                </a14:m>
                <a:r>
                  <a:rPr lang="fr-FR" sz="10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2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10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6000" dirty="0"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et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0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fr-FR" sz="10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10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F3DF48AD-7DD1-6791-A32D-6CA2A17BAE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10162525" cy="3444661"/>
              </a:xfrm>
              <a:prstGeom prst="rect">
                <a:avLst/>
              </a:prstGeom>
              <a:blipFill>
                <a:blip r:embed="rId3"/>
                <a:stretch>
                  <a:fillRect l="-2519" t="-38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304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20000"/>
    </mc:Choice>
    <mc:Fallback xmlns="">
      <p:transition spd="slow" advClick="0" advTm="20000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N°5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1F13571B-DEB7-4EB7-A748-B3E3570F281C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8642DD50-4A4C-CD17-71BA-D697E849FB70}"/>
                  </a:ext>
                </a:extLst>
              </p:cNvPr>
              <p:cNvSpPr txBox="1"/>
              <p:nvPr/>
            </p:nvSpPr>
            <p:spPr>
              <a:xfrm>
                <a:off x="940904" y="1825420"/>
                <a:ext cx="10162525" cy="4646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Range dans l’ordre croissant </a:t>
                </a:r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1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:endParaRPr lang="fr-FR" sz="1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fr-FR" sz="7000" i="1">
                        <a:latin typeface="Cambria Math" panose="02040503050406030204" pitchFamily="18" charset="0"/>
                      </a:rPr>
                      <m:t>6</m:t>
                    </m:r>
                    <m:r>
                      <a:rPr lang="fr-FR" sz="7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7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70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  <m:r>
                          <a:rPr lang="fr-FR" sz="7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7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fr-FR" sz="7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sz="7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7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fr-FR" sz="70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  <m:r>
                          <a:rPr lang="fr-FR" sz="70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fr-FR" sz="7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fr-FR" sz="6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;</a:t>
                </a:r>
                <a:r>
                  <a:rPr lang="fr-FR" sz="9000" dirty="0">
                    <a:effectLst/>
                    <a:latin typeface="Comic Sans MS" panose="030F0702030302020204" pitchFamily="66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7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7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7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28</m:t>
                          </m:r>
                          <m:r>
                            <a:rPr lang="fr-FR" sz="7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fr-FR" sz="7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r-FR" sz="7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&lt;6&lt;</m:t>
                      </m:r>
                      <m:f>
                        <m:fPr>
                          <m:ctrlPr>
                            <a:rPr lang="fr-FR" sz="7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7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20 </m:t>
                          </m:r>
                        </m:num>
                        <m:den>
                          <m:r>
                            <a:rPr lang="fr-FR" sz="7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7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8642DD50-4A4C-CD17-71BA-D697E849FB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25420"/>
                <a:ext cx="10162525" cy="4646400"/>
              </a:xfrm>
              <a:prstGeom prst="rect">
                <a:avLst/>
              </a:prstGeom>
              <a:blipFill>
                <a:blip r:embed="rId3"/>
                <a:stretch>
                  <a:fillRect l="-2519" t="-288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524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 advClick="0" advTm="15000"/>
    </mc:Choice>
    <mc:Fallback xmlns="">
      <p:transition spd="slow" advClick="0" advTm="15000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DC31ADB-1397-4A67-8E7C-F24CDE34B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374" y="2014194"/>
            <a:ext cx="10589035" cy="2401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Comptez vos points</a:t>
            </a:r>
          </a:p>
          <a:p>
            <a:pPr algn="just">
              <a:spcBef>
                <a:spcPct val="50000"/>
              </a:spcBef>
            </a:pPr>
            <a:r>
              <a:rPr lang="fr-FR" altLang="fr-FR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 point par bonne réponse.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A21877E-CD52-44B9-A6D3-C4F91D897D1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0DC5D29-0934-49CE-8A0E-ACC1D55E17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02" r="11762"/>
          <a:stretch/>
        </p:blipFill>
        <p:spPr>
          <a:xfrm>
            <a:off x="1122577" y="977773"/>
            <a:ext cx="879049" cy="1145548"/>
          </a:xfrm>
          <a:prstGeom prst="rect">
            <a:avLst/>
          </a:prstGeom>
        </p:spPr>
      </p:pic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3A043264-4684-42A7-9BF3-E55C0B0D14EC}"/>
              </a:ext>
            </a:extLst>
          </p:cNvPr>
          <p:cNvCxnSpPr>
            <a:cxnSpLocks/>
          </p:cNvCxnSpPr>
          <p:nvPr/>
        </p:nvCxnSpPr>
        <p:spPr>
          <a:xfrm flipV="1">
            <a:off x="8757501" y="4845377"/>
            <a:ext cx="857839" cy="119720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FD233BAD-4EA3-431E-A13D-23DCF6CEC073}"/>
              </a:ext>
            </a:extLst>
          </p:cNvPr>
          <p:cNvSpPr txBox="1"/>
          <p:nvPr/>
        </p:nvSpPr>
        <p:spPr>
          <a:xfrm>
            <a:off x="9191674" y="5157454"/>
            <a:ext cx="676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6BCBF9-A6B2-4E93-8C0B-43C72FB868D1}"/>
              </a:ext>
            </a:extLst>
          </p:cNvPr>
          <p:cNvSpPr txBox="1"/>
          <p:nvPr/>
        </p:nvSpPr>
        <p:spPr>
          <a:xfrm>
            <a:off x="8573681" y="4630768"/>
            <a:ext cx="7447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77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15000">
        <p14:flythrough/>
      </p:transition>
    </mc:Choice>
    <mc:Fallback xmlns="">
      <p:transition spd="slow" advTm="1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areil photo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70846-DB3F-2F0E-6AD2-2A75E2ADE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38E7BA8F-78D8-A877-BF7A-4F3A3905DB75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F5C8815-DF01-1B8A-BCD5-148F16D3141B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D5EA436-7273-2805-963E-A4C0BE3958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48556E05-E137-F550-C30B-7A2E74AFA3ED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25C1DCA-760F-7C91-C4B2-0A6ED44EA504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FECD7494-D205-1168-F7DA-5B906E69DCF3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D9F7383A-0708-5297-5C89-4B86CA6F57AD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D9F7383A-0708-5297-5C89-4B86CA6F57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7140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chemin : horizontal 1">
            <a:extLst>
              <a:ext uri="{FF2B5EF4-FFF2-40B4-BE49-F238E27FC236}">
                <a16:creationId xmlns:a16="http://schemas.microsoft.com/office/drawing/2014/main" id="{4672A6E6-6CF9-4F9D-9B39-C6575B0CFC06}"/>
              </a:ext>
            </a:extLst>
          </p:cNvPr>
          <p:cNvSpPr/>
          <p:nvPr/>
        </p:nvSpPr>
        <p:spPr>
          <a:xfrm>
            <a:off x="940904" y="768626"/>
            <a:ext cx="2796210" cy="1033272"/>
          </a:xfrm>
          <a:prstGeom prst="horizontalScroll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3C20A65-FFB1-4CD1-AE0F-81DDF8985B53}"/>
              </a:ext>
            </a:extLst>
          </p:cNvPr>
          <p:cNvSpPr txBox="1"/>
          <p:nvPr/>
        </p:nvSpPr>
        <p:spPr>
          <a:xfrm>
            <a:off x="1073426" y="992875"/>
            <a:ext cx="292873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FR" sz="3200" dirty="0">
                <a:solidFill>
                  <a:srgbClr val="FF0000"/>
                </a:solidFill>
              </a:rPr>
              <a:t>QUESTION N°1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A197024-1612-45D6-8454-39F17BB844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6" r="1400"/>
          <a:stretch/>
        </p:blipFill>
        <p:spPr>
          <a:xfrm flipH="1">
            <a:off x="9995284" y="579926"/>
            <a:ext cx="1640126" cy="1752520"/>
          </a:xfrm>
          <a:prstGeom prst="rect">
            <a:avLst/>
          </a:prstGeom>
        </p:spPr>
      </p:pic>
      <p:sp>
        <p:nvSpPr>
          <p:cNvPr id="5" name="Ellipse 4">
            <a:extLst>
              <a:ext uri="{FF2B5EF4-FFF2-40B4-BE49-F238E27FC236}">
                <a16:creationId xmlns:a16="http://schemas.microsoft.com/office/drawing/2014/main" id="{0D68A9F3-C9EA-4935-B598-37F0537F3EBE}"/>
              </a:ext>
            </a:extLst>
          </p:cNvPr>
          <p:cNvSpPr/>
          <p:nvPr/>
        </p:nvSpPr>
        <p:spPr>
          <a:xfrm>
            <a:off x="10171044" y="5234608"/>
            <a:ext cx="1288606" cy="104346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CFC386B-DDFB-40CC-AD5D-5632CD46330E}"/>
              </a:ext>
            </a:extLst>
          </p:cNvPr>
          <p:cNvSpPr txBox="1"/>
          <p:nvPr/>
        </p:nvSpPr>
        <p:spPr>
          <a:xfrm>
            <a:off x="10344894" y="5433174"/>
            <a:ext cx="940905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FR" sz="3600" dirty="0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90A7209-8F12-4034-8A24-B9979F51F2B6}"/>
              </a:ext>
            </a:extLst>
          </p:cNvPr>
          <p:cNvSpPr txBox="1"/>
          <p:nvPr/>
        </p:nvSpPr>
        <p:spPr>
          <a:xfrm>
            <a:off x="9005977" y="4356341"/>
            <a:ext cx="661148" cy="4847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BEE38C2-35A3-1BCA-9A07-536E395309DF}"/>
                  </a:ext>
                </a:extLst>
              </p:cNvPr>
              <p:cNvSpPr txBox="1"/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fr-FR" sz="4500" dirty="0">
                    <a:effectLst/>
                    <a:latin typeface="Comic Sans MS" panose="030F0702030302020204" pitchFamily="66" charset="0"/>
                    <a:ea typeface="Arial" panose="020B0604020202020204" pitchFamily="34" charset="0"/>
                    <a:cs typeface="Calibri" panose="020F0502020204030204" pitchFamily="34" charset="0"/>
                  </a:rPr>
                  <a:t>Calcule sous forme d’une fraction irréductible :</a:t>
                </a:r>
                <a:endParaRPr lang="fr-FR" sz="4500" dirty="0">
                  <a:latin typeface="Comic Sans MS" panose="030F0702030302020204" pitchFamily="66" charset="0"/>
                  <a:ea typeface="Arial" panose="020B0604020202020204" pitchFamily="34" charset="0"/>
                  <a:cs typeface="Calibri" panose="020F0502020204030204" pitchFamily="34" charset="0"/>
                </a:endParaRPr>
              </a:p>
              <a:p>
                <a:pPr algn="just"/>
                <a:endParaRPr lang="fr-FR" sz="3000" b="0" i="1" dirty="0">
                  <a:latin typeface="Comic Sans MS" panose="030F0702030302020204" pitchFamily="66" charset="0"/>
                  <a:cs typeface="Calibri" panose="020F050202020403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num>
                        <m:den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3 </m:t>
                          </m:r>
                        </m:den>
                      </m:f>
                      <m:r>
                        <a:rPr lang="fr-FR" sz="90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r-FR" sz="9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25 </m:t>
                          </m:r>
                        </m:num>
                        <m:den>
                          <m:r>
                            <a:rPr lang="fr-FR" sz="9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9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fr-FR" sz="9000" dirty="0">
                  <a:effectLst/>
                  <a:latin typeface="Comic Sans MS" panose="030F0702030302020204" pitchFamily="66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BEE38C2-35A3-1BCA-9A07-536E39530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904" y="1818286"/>
                <a:ext cx="9230139" cy="4651402"/>
              </a:xfrm>
              <a:prstGeom prst="rect">
                <a:avLst/>
              </a:prstGeom>
              <a:blipFill>
                <a:blip r:embed="rId3"/>
                <a:stretch>
                  <a:fillRect l="-2774" t="-2883" r="-27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699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4137</TotalTime>
  <Words>914</Words>
  <Application>Microsoft Office PowerPoint</Application>
  <PresentationFormat>Grand écran</PresentationFormat>
  <Paragraphs>333</Paragraphs>
  <Slides>72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72</vt:i4>
      </vt:variant>
    </vt:vector>
  </HeadingPairs>
  <TitlesOfParts>
    <vt:vector size="79" baseType="lpstr">
      <vt:lpstr>Arial</vt:lpstr>
      <vt:lpstr>Calibri</vt:lpstr>
      <vt:lpstr>Calibri Light</vt:lpstr>
      <vt:lpstr>Cambria Math</vt:lpstr>
      <vt:lpstr>Comic Sans MS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Grégory Micol</dc:creator>
  <cp:lastModifiedBy>Grégory Micol</cp:lastModifiedBy>
  <cp:revision>387</cp:revision>
  <dcterms:created xsi:type="dcterms:W3CDTF">2019-08-18T13:40:54Z</dcterms:created>
  <dcterms:modified xsi:type="dcterms:W3CDTF">2026-01-24T09:32:28Z</dcterms:modified>
</cp:coreProperties>
</file>