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1"/>
  </p:notesMasterIdLst>
  <p:sldIdLst>
    <p:sldId id="256" r:id="rId2"/>
    <p:sldId id="1345" r:id="rId3"/>
    <p:sldId id="304" r:id="rId4"/>
    <p:sldId id="305" r:id="rId5"/>
    <p:sldId id="306" r:id="rId6"/>
    <p:sldId id="307" r:id="rId7"/>
    <p:sldId id="308" r:id="rId8"/>
    <p:sldId id="1068" r:id="rId9"/>
    <p:sldId id="1526" r:id="rId10"/>
    <p:sldId id="1494" r:id="rId11"/>
    <p:sldId id="314" r:id="rId12"/>
    <p:sldId id="319" r:id="rId13"/>
    <p:sldId id="324" r:id="rId14"/>
    <p:sldId id="325" r:id="rId15"/>
    <p:sldId id="326" r:id="rId16"/>
    <p:sldId id="327" r:id="rId17"/>
    <p:sldId id="328" r:id="rId18"/>
    <p:sldId id="1391" r:id="rId19"/>
    <p:sldId id="1511" r:id="rId20"/>
    <p:sldId id="1495" r:id="rId21"/>
    <p:sldId id="1488" r:id="rId22"/>
    <p:sldId id="1402" r:id="rId23"/>
    <p:sldId id="1403" r:id="rId24"/>
    <p:sldId id="1404" r:id="rId25"/>
    <p:sldId id="1405" r:id="rId26"/>
    <p:sldId id="1406" r:id="rId27"/>
    <p:sldId id="1407" r:id="rId28"/>
    <p:sldId id="1038" r:id="rId29"/>
    <p:sldId id="1514" r:id="rId30"/>
    <p:sldId id="1515" r:id="rId31"/>
    <p:sldId id="1493" r:id="rId32"/>
    <p:sldId id="1490" r:id="rId33"/>
    <p:sldId id="374" r:id="rId34"/>
    <p:sldId id="379" r:id="rId35"/>
    <p:sldId id="384" r:id="rId36"/>
    <p:sldId id="385" r:id="rId37"/>
    <p:sldId id="386" r:id="rId38"/>
    <p:sldId id="387" r:id="rId39"/>
    <p:sldId id="388" r:id="rId40"/>
    <p:sldId id="1320" r:id="rId41"/>
    <p:sldId id="1524" r:id="rId42"/>
    <p:sldId id="1525" r:id="rId43"/>
    <p:sldId id="1497" r:id="rId44"/>
    <p:sldId id="1324" r:id="rId45"/>
    <p:sldId id="1325" r:id="rId46"/>
    <p:sldId id="1326" r:id="rId47"/>
    <p:sldId id="1327" r:id="rId48"/>
    <p:sldId id="1328" r:id="rId49"/>
    <p:sldId id="1329" r:id="rId50"/>
    <p:sldId id="1330" r:id="rId51"/>
    <p:sldId id="1527" r:id="rId52"/>
    <p:sldId id="1528" r:id="rId53"/>
    <p:sldId id="1464" r:id="rId54"/>
    <p:sldId id="1465" r:id="rId55"/>
    <p:sldId id="1460" r:id="rId56"/>
    <p:sldId id="1461" r:id="rId57"/>
    <p:sldId id="1440" r:id="rId58"/>
    <p:sldId id="1441" r:id="rId59"/>
    <p:sldId id="1331" r:id="rId60"/>
    <p:sldId id="1332" r:id="rId61"/>
    <p:sldId id="1333" r:id="rId62"/>
    <p:sldId id="1334" r:id="rId63"/>
    <p:sldId id="1335" r:id="rId64"/>
    <p:sldId id="1336" r:id="rId65"/>
    <p:sldId id="1337" r:id="rId66"/>
    <p:sldId id="1338" r:id="rId67"/>
    <p:sldId id="1339" r:id="rId68"/>
    <p:sldId id="301" r:id="rId69"/>
    <p:sldId id="1310" r:id="rId70"/>
    <p:sldId id="1311" r:id="rId71"/>
    <p:sldId id="1312" r:id="rId72"/>
    <p:sldId id="1313" r:id="rId73"/>
    <p:sldId id="1314" r:id="rId74"/>
    <p:sldId id="1315" r:id="rId75"/>
    <p:sldId id="1316" r:id="rId76"/>
    <p:sldId id="1317" r:id="rId77"/>
    <p:sldId id="1483" r:id="rId78"/>
    <p:sldId id="1484" r:id="rId79"/>
    <p:sldId id="424" r:id="rId8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13" autoAdjust="0"/>
    <p:restoredTop sz="90409" autoAdjust="0"/>
  </p:normalViewPr>
  <p:slideViewPr>
    <p:cSldViewPr snapToGrid="0">
      <p:cViewPr varScale="1">
        <p:scale>
          <a:sx n="107" d="100"/>
          <a:sy n="107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17FC6-B751-4A19-8EE6-E60FFE434DB8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C4B89-B3CC-4500-B9ED-16BAD2D505C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173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F3D5314-B4CD-48C6-9A25-3BCD1EC8B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D6A2FCA-48B1-4CCA-811C-E7F32492C618}" type="slidenum">
              <a:rPr lang="fr-FR" altLang="fr-FR" sz="1200"/>
              <a:pPr/>
              <a:t>68</a:t>
            </a:fld>
            <a:endParaRPr lang="fr-FR" altLang="fr-FR" sz="1200" dirty="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0213785-FB37-42A3-ACAC-62806E4212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EEF772A-20CF-4F1A-ABB4-815F97CEB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fr-FR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30023-944F-48B1-A1AE-AF00EEBDA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40B7E3-FC21-4522-8151-9D05457E3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1F4601-4CF0-4CA2-812D-611DFAD1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E89AC3-A595-4111-8752-98D1AB6A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9BE0C-CFBF-4067-B980-075AF67D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59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1B3A6-8696-470C-BEE3-A9999FE5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77955A-2EF3-4BA4-B57A-648AA0037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59B67-2B28-4115-A3CF-57F2D14B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149FA9-7295-4A2C-8405-02ED3738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61D82-A780-4A3A-9C7E-1C737D4B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89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6E36F3-4C18-4229-BD16-EA78654CC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AA82A8-1680-428C-9CBE-6745BB58A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5BB4A-43B6-4353-9535-8665D6A8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2756D-D8EC-49CB-9F9C-8DF03F43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7CA58-DCC7-445A-8EE6-C217327A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2A9FF-BC18-49DF-9BE3-285C4C99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97AFFD-C47C-439B-B7E6-4EE92AFEE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8D0F9-0F8E-4938-A909-D64D25C2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B9800-B63C-46EB-85F5-44D1787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5C2900-B4B0-496A-9FC6-E5F42A2A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6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7E6AF-FD30-4CE0-B88B-12A40BB2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1F49A2-047C-40EC-B6C4-3275933BE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DEC9B8-6998-4704-B994-AE6B0A68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32337A-4908-42B1-B878-7399E3C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8B343-AA1D-4CB9-9CE8-0E71AEB0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57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83EBD-3651-4FFD-9D3E-0FA99456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3C2AF5-5346-4E65-8FF4-6E48DB8D0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585458-A235-433E-804F-F0307ECA1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A37322-E2E9-42F0-A7A8-228717B5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36B152-94BA-4999-A0B1-3A3B9591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EE9F93-1DDC-4502-87D6-61C47506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139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15D2C-01EE-4A5B-B486-336868C7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5F84BD-E3EE-4DAD-95B6-B7C6C047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AA6FC4-E062-4E65-B821-C6C02F99A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7C743E-C09B-4452-B0CB-9906D4746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935FB5-08FE-4CA7-99D4-548CD539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434501-BC26-4113-9853-504CEA29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6EC348-6659-4F0A-8BC3-240DC948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8A17F3-3760-42F5-B0AD-0FE9AD5F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33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C498B-DDFE-4240-9B3E-490207D4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D2EE36-40B9-44EA-95A5-E348CF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D3BB20-B5B7-4203-8FB8-9D9D5ED0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D57A0A-61E7-491F-84F9-25FA1313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6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FBE737-6806-44B7-A1F2-558F59BA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BFE489-C97B-411F-940F-EA5C28C1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010EF7-EA92-4ACD-9885-79F5724B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08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84B6A-CE50-4EF9-9DB2-46A221A0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4EC09D-48D4-4F99-983F-7C1654606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AA9C71-C4C8-4B18-BE56-980A40FA8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753196-7884-4310-80BB-7ED8E9AD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BDE717-463A-4385-8F96-A1FA200A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B55A0-C673-4A3A-868A-00C9C972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60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FBED0-64C4-4736-BBD1-D731CC79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AC6AAFD-EF28-43E8-B8C4-F44980582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7D3FA3-F8B4-4C2B-944F-C81489465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BA54C7-4F38-4C33-81EE-F285160FB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2BF73D-AC00-4F6B-AE85-8CDA4D0C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8D8D5-735C-41E0-9DCE-DC3A5D0A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2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8BD50-765B-4ED0-878A-5400EF99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86A33C-E3F5-46D2-9B10-0728E0C9F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A783E-865B-47F3-82E0-AC6DF11CF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6CB557-F5F8-4F76-A5EA-BE72B1161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DEC421-77E9-42A3-9F2D-E8BECC6E7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00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.jpg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lg-albert-camus.ac-nice.fr/" TargetMode="External"/><Relationship Id="rId5" Type="http://schemas.openxmlformats.org/officeDocument/2006/relationships/image" Target="../media/image2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NUL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F5CC10A-3CC4-4E23-9D48-C0B8CE379F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640424" y="979237"/>
            <a:ext cx="2085882" cy="27182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fr-FR" altLang="fr-FR" sz="4000" dirty="0">
                    <a:solidFill>
                      <a:srgbClr val="FF0000"/>
                    </a:solidFill>
                  </a:rPr>
                  <a:t>QUESTIONS FLASH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°40</m:t>
                    </m:r>
                  </m:oMath>
                </a14:m>
                <a:endParaRPr lang="fr-FR" altLang="fr-FR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4">
            <a:extLst>
              <a:ext uri="{FF2B5EF4-FFF2-40B4-BE49-F238E27FC236}">
                <a16:creationId xmlns:a16="http://schemas.microsoft.com/office/drawing/2014/main" id="{4C1D5594-44B0-4D83-9B12-66760B510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543" y="5907157"/>
            <a:ext cx="1051891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2000" dirty="0"/>
              <a:t>© www.micol.fr / MICOL Grégory</a:t>
            </a:r>
            <a:endParaRPr lang="fr-FR" altLang="fr-FR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022" y="2491323"/>
            <a:ext cx="45806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4000" dirty="0">
                <a:solidFill>
                  <a:srgbClr val="FF0000"/>
                </a:solidFill>
              </a:rPr>
              <a:t>  Classe de troisième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291C805-7C95-483B-99F2-B45BAA525BD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8839200" y="871410"/>
            <a:ext cx="2756452" cy="2945345"/>
          </a:xfrm>
          <a:prstGeom prst="rect">
            <a:avLst/>
          </a:prstGeom>
        </p:spPr>
      </p:pic>
      <p:pic>
        <p:nvPicPr>
          <p:cNvPr id="1027" name="Picture 3">
            <a:hlinkClick r:id="rId6"/>
            <a:extLst>
              <a:ext uri="{FF2B5EF4-FFF2-40B4-BE49-F238E27FC236}">
                <a16:creationId xmlns:a16="http://schemas.microsoft.com/office/drawing/2014/main" id="{00AC2101-D247-4FF6-95C8-DE3A690B9C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9" r="3261"/>
          <a:stretch/>
        </p:blipFill>
        <p:spPr bwMode="auto">
          <a:xfrm>
            <a:off x="1900775" y="4139229"/>
            <a:ext cx="8390448" cy="14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sndAc>
          <p:stSnd>
            <p:snd r:embed="rId2" name="drumroll.wav"/>
          </p:stSnd>
        </p:sndAc>
      </p:transition>
    </mc:Choice>
    <mc:Fallback xmlns="">
      <p:transition spd="slow" advTm="10000">
        <p:sndAc>
          <p:stSnd>
            <p:snd r:embed="rId8" name="drumroll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EA020-3375-2BFB-F95F-117A1839D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E325B26-CBA4-DCB6-8B13-32CE38618A3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B23CDB5-926B-98E8-CDC5-E439301F835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15478FF-038F-394F-0782-7CE4D37AB5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90B8B3C-45EA-CAB2-BCBC-B3789009A9A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F48169B-6ED9-382B-3E3E-8CB1AA117EE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E9525D3-1873-B287-8820-47D08F2381A7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CFCBB0C-22DA-F3A5-DC01-524AEDC46809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87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72EE21E-64D9-4A52-8D29-1BEF67090C0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301881A-ADB7-F7BD-55C6-67AC5DFF50BF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54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90A7209-8F12-4034-8A24-B9979F51F2B6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FD2863-0C8A-348B-D906-7D4CA78B7B53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9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282460F-DE3C-4C38-91F8-2640B70DB42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938FC5A-C203-DF63-F02B-459421633792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5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745468-7228-4EF7-8FC7-90E85ECB0ADA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46901EC-12E4-95F9-6F23-4FC12CD4E338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BA9D086-D9B0-44FA-8285-A6FFD49FB32B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1BAF4CE-18F9-B319-0DB1-964727615AB5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65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8C712D-B60C-45C5-BC38-A7241DA0E98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73FDA5F-7E2D-C0A9-1534-FFFD906708A7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84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C8F0D3-77B0-4AEB-8136-A02CC565168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53502AF-A253-DF93-2DD4-948CA09C9F1E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41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F7759F31-5213-9A29-83D8-280AF6012032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isContent="1" isInverted="1"/>
      </p:transition>
    </mc:Choice>
    <mc:Fallback xmlns="">
      <p:transition spd="slow" advClick="0" advTm="5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7076B-9F55-8658-5CA4-EC3F758E7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5CAE976-B29F-6920-C5FC-FE79C71475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4FADB18-78B1-EC2D-76D2-C5C1CD80679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536E0E2-36F6-C16A-BB46-25F5AC8D0462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C381E77B-315B-9C27-3F9C-9FF21B58BCC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574561C-74D2-3E08-7DFA-6B0C887D584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BE0D947-F552-90B4-635D-A6553BF11741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00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583" y="2538442"/>
            <a:ext cx="882483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5000" dirty="0">
                <a:solidFill>
                  <a:srgbClr val="FF0000"/>
                </a:solidFill>
              </a:rPr>
              <a:t>Réponds directement aux questions dans ton cahier.</a:t>
            </a:r>
          </a:p>
        </p:txBody>
      </p:sp>
    </p:spTree>
    <p:extLst>
      <p:ext uri="{BB962C8B-B14F-4D97-AF65-F5344CB8AC3E}">
        <p14:creationId xmlns:p14="http://schemas.microsoft.com/office/powerpoint/2010/main" val="267607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51EC1-45AD-4579-0824-6A2BD1C1D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EE5AB0C-6DD0-C8DA-82BA-38EBC98075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BD16445-5947-1C02-FE1C-F000F07AFF24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3D52F73-E6B2-D774-6729-C09D710FCD1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7BEA1276-9571-57A9-5EA0-0AF5669DFB0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7A556E7-9A5E-1C67-2A86-B667A347488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773315B-8EC4-5DC8-B2B6-6CE8FEDFEE91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20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9EDCD-A5B7-D8B1-F06A-914A45DCA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C5CA3BB-B343-B0F6-F87F-E2EA8284F4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C780645-21F6-0365-51B5-F5DB772B00D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8AB9D13-AB0A-3004-59B8-D518525ABC8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AA8EF2D4-9732-4691-889C-D53F04FFFDB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8E85DA3-7F47-3D01-5442-8AAB84BD169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8E3A699-D50A-A3A1-7AB9-2EC69E735EE4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148800C-B4A6-47A4-A4C7-AF101F86908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3FB615E-DFB4-A4AB-7C48-6222937B11DA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47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17DAF0D-0B8F-4288-9356-D431D8E0C70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93EA2C2-225B-E8FF-69F5-A12CE52F1BAE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6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2D6BB78-72FC-4469-8762-B5A4825788A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D801396-BC8F-DCB7-0DB0-461ABD5387E2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66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094594-1138-49F5-9936-B4E0C30F34D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F22FF29-4A20-F103-95D5-D9E089CB2A03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79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A61B74D-B7B3-4D8F-A6DD-F0BCEE65DEC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C82F1BE-F420-18D8-314E-4BDF5108C9B4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11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891A0E7-17E7-4B6A-BC31-8D77717D00F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F213568-1D95-D2B9-16F5-DA1B31BE06DA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4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0CEDA76-4EA9-5EEC-1285-F47AACDB9FD2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5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3B525-F3F0-B13B-59F1-5D4DB991B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25C01C6-7EE1-491C-C43E-CF11B21797B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245B238-9B5E-D1FC-84A7-7AB7556022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50DD1C9-856C-E6FF-6129-AB5BA92E2C6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9C57BB-F08B-E107-D33D-825C2681D3B3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EBADBBA-9B4A-6EB4-E7FE-2D8D341F7B5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A2B6D6-5C9F-3225-5F57-A91672D6FCF7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43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6">
            <a:extLst>
              <a:ext uri="{FF2B5EF4-FFF2-40B4-BE49-F238E27FC236}">
                <a16:creationId xmlns:a16="http://schemas.microsoft.com/office/drawing/2014/main" id="{D92F1154-C7A5-4A89-A993-FB2F04468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519" y="957607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/>
              <a:t>Préparez-vous</a:t>
            </a:r>
          </a:p>
        </p:txBody>
      </p:sp>
      <p:sp>
        <p:nvSpPr>
          <p:cNvPr id="19459" name="Text Box 1028">
            <a:extLst>
              <a:ext uri="{FF2B5EF4-FFF2-40B4-BE49-F238E27FC236}">
                <a16:creationId xmlns:a16="http://schemas.microsoft.com/office/drawing/2014/main" id="{BC7B0B6D-A04A-4AA5-93C6-8C311CFF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1000">
        <p:fade/>
      </p:transition>
    </mc:Choice>
    <mc:Fallback xmlns="">
      <p:transition spd="slow" advTm="10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5A2B7-8B56-73B0-186E-FA2F5B1BD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2768B896-8ECA-ECD4-EA4E-3FDB07C8929C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28EE33B-716E-C7F6-5911-2BA81A22C6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C50DDDE-4F77-4EBE-7388-64FB831B612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DCD6413-B2F2-A167-ACA1-30E4FB48D662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27F7F14-9244-31C6-EF3B-182BFDAAA1D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10B756B-0088-602B-B26D-6E7A353ACCB2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16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3C3B0-9043-0E60-1337-A4F1DD693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30679174-9CBB-B5E4-A101-3B10D4E9308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CAC0E6A-2406-340A-B523-9F9D550052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C925766-A002-55E3-9F6B-CB009446B9B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6BC55E-164D-573A-B48B-04506217013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2C70FB9-3455-7B8E-64F9-457E28376FC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B770B5E-A982-A207-724F-C91DD1003CE7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6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6C4F3-9BE5-4DBF-6F93-78A4A4D0A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9EB4539C-D1A0-62B8-0BA1-21AC4B48194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AB0E668-7C38-450F-7879-93FE87C070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089BAF2-A863-2126-1766-BDD6A2647CE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46A4F80-5EAF-A1C3-78DA-DAE1372DC32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DD0E3AB-ACE5-C480-65CD-4C8CA9E60F6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25DB749-1CAD-F010-5A7A-428B938DDECD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13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09EC301-46FD-AD18-CB4D-6E95949F62DE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3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84140CA-378C-B655-08C6-12BD1FCEA54E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64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95D18AC-BADA-8AFC-7383-4D68030117B1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5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C928FF6-44B9-5A27-31FD-BF06B82EDF12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80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CE23102-A724-622D-45B7-59BEF1B1C876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8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F4BCFBF-1A2B-2A4A-DA3D-48C2683DABC1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6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0184788-8276-A1F7-CAB6-9B49BFDA2DE1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9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26">
            <a:extLst>
              <a:ext uri="{FF2B5EF4-FFF2-40B4-BE49-F238E27FC236}">
                <a16:creationId xmlns:a16="http://schemas.microsoft.com/office/drawing/2014/main" id="{13A7982A-22C3-4B8B-A642-3E1384BF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BC6921E6-C6F9-4AA8-9F07-BF431559B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29FD25-8EF9-5654-1E2C-01A2B6631469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857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CBAE4-04FD-F98F-5DB4-2D643009E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6B7049DC-FF34-FE9A-0223-4B4AC1E0357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CF373AE-6A0A-D47E-C981-AF6EE6B332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A8BCB74-B5AF-65CF-4C77-D7271201CB8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756CD5B-4932-2B9A-AD68-780F9A57A35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1D31C33-0D0D-BF85-7381-6BC91055F4A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9573772-3E0E-3D71-4CBD-9499362DC44C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44FB3-4CF9-C2C5-EC75-F6329B33D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399F6D4-0F91-5843-3609-08638904082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C79A667-5CC6-213E-632D-CF03B0307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E0F86E2-8272-1EA3-12A1-1DD46029328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0A2A65-4421-0370-AE15-F8343A02A42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079FA72-3CAD-B869-6467-B2606E5A814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23B0F01-BD44-5005-10D2-E2B4F90A61DD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41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248E9-ACCD-1F52-34F4-33EABB02A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F1F4EA1-972A-A297-03EE-B8D682CD6B3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95E7617-F736-9C75-B30A-C6D8DE27B4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486C672-D2BC-E4E6-F4FB-1F8CB98BCCE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471A38-A18D-7906-11A5-3BDFBFD06EA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2E2782-A909-FFF9-03CA-9C2B7AB86BE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3CC50B1-D514-88D0-6E90-329D3A8CD935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4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63B3FE3-FD41-F495-1BCC-DFAD9D00D49E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89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6A34FAA-8DF1-895A-8AFC-4C3D447EEE3D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7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13A0D8-A1A8-8CFE-50A3-C3FFEC6A3BCD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9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36A5071-F0B2-48B9-FC39-E28F56E72DF0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5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01B13A4-C5A3-BFCF-D6C8-3C7932C4C6BA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44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2933628-BAB8-1A0C-4878-3F3C3532C36F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7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026">
            <a:extLst>
              <a:ext uri="{FF2B5EF4-FFF2-40B4-BE49-F238E27FC236}">
                <a16:creationId xmlns:a16="http://schemas.microsoft.com/office/drawing/2014/main" id="{611B26EB-8C4B-4B2A-A05C-85E434EA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F31BAD35-5C25-47F8-B98C-AD00A4E1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70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36F4E7-8EFE-52F7-4795-663F347DF7BE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402926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45BA3-F3A2-872F-E376-E5966F349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A39FCB7-0BF1-6FA3-8BE5-8464A380B9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DA1D315-F1C5-9E17-17B2-88127DF588AF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476E44-4E9B-EEFB-47E6-681C8F8EA39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65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2B5FD253-055F-2C54-2EA3-AB451B21A82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048AF9E-A0D8-1920-85C0-E8D6B12A4C8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680FB9B-78D4-1C4F-8DE8-B0600C384FF9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627545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7CAA9-2DB7-181F-DE1E-21597620F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37A2DB8-8585-0B39-10DF-7D2075F9B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379E4EE-C9CB-3848-4406-07578B257C7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8D0166-9A48-9A59-63C9-9D7688B1044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60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D1F1E08C-DAB9-0F4D-415D-ABB6DA30E55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894D7B1-74C7-D34B-0A25-F4D8FABC3E3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FEF8EB6-82BF-437F-C384-DE4F003491D9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2548618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D2AED-F32E-217E-B49C-E758061D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52CB3A0-1BD9-1F32-6FE5-B993F34264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AC8698C-D91E-ED96-97D6-D33D517A97A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DF0BB1E-AA7F-681A-2FF6-09CDF495D409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4D6A2ED6-C7F5-D257-F4D3-DEFEFA83184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602BD2F-BD6B-E5E6-5275-64D8DBE6615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4067CC5-EF6A-DAB2-6F36-20CA78DE9657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3031018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812E5-D20D-B2DD-11EE-07AAE2B5F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6930ADC-4A31-25D6-29C9-8D57235DA1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D6E0574-0FDA-D603-FC7E-6D5CF722AF9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C7A601-0270-0CD1-9D94-DDBA9B1AF64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37BF3B79-A709-4388-76AA-A5B98A472D4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4BF00BF-DA1F-DB0B-BB14-3CFBAA18A1E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BD0B1B-1203-A1D2-9F61-8F9F2C6DF80A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1679606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E1084-EC80-FB68-3CD7-527413D43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4A247B0-CADB-F9B6-DFE9-42B4055732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B8F4198-C00C-DBA9-2D33-87FADE39AA3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FC452E-9FF5-6F87-7A44-D85F5319044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4BBEC039-6868-D014-F4AB-BA09CBB2BAF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1F5830F-114E-500C-113E-B26370A6A19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D473F5C-7541-5536-F06A-12A330E1CC69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163054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7941E-6AEA-AB7D-8DCD-B5D862548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9065818-17C5-ACE2-931E-3FFB975BCE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3425887-FB5B-3931-9D93-812B6534C5C3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8C05CD-BE17-4C78-6651-5187F97D42D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B0D60AC6-C5E1-053E-D733-E5930614844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1C1E3D1-6FD6-4D0D-9746-6938EEB8A49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D126D5C-DB25-827F-A68C-01153D2B4E63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178222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43B8D59-6483-7F63-DB63-51CA4B81369C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3529213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A75A607-028A-AB56-991D-8953E17E5A32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3404923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D76B5AB-5713-E9FF-51F4-39E17A396312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417101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26">
            <a:extLst>
              <a:ext uri="{FF2B5EF4-FFF2-40B4-BE49-F238E27FC236}">
                <a16:creationId xmlns:a16="http://schemas.microsoft.com/office/drawing/2014/main" id="{76264B18-FEEE-4F7E-8BD6-6B00CE33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4112BEDC-1ED4-4F45-858E-C88D7B897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AF7BD49-1551-D4D8-EB9C-CEEF98651496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2430156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1F2A576-34C6-2941-E255-4A9C25E642B7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2438941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AF26F52-4871-D133-299D-9E5B1BD6D205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3701377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6BAA506-2CC5-D671-1432-6320815BFD90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365991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1170598-C8D9-BA65-238F-73407DB09A3A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316761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67EED9D-9B9E-0766-A9D4-7B7D48305649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61991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4CB9CBA-D533-8D9D-517E-9D64278F6902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58377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F2D8AC0-3E37-C29B-91E5-6273373206DC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287554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C660745-EB7E-48AB-98B5-ED0E81068F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91138" name="Rectangle 2">
            <a:extLst>
              <a:ext uri="{FF2B5EF4-FFF2-40B4-BE49-F238E27FC236}">
                <a16:creationId xmlns:a16="http://schemas.microsoft.com/office/drawing/2014/main" id="{0C7E3626-C20C-4B26-85F0-38B99D832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78" y="2585235"/>
            <a:ext cx="7547513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Prenez votre stylo vert et corrigez-vous!!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C3669E1-862E-4509-9127-9789D9FE96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pic>
        <p:nvPicPr>
          <p:cNvPr id="1028" name="Picture 4" descr="Personnage De Dessin Animé Mignon Stylo Vert Souriant | Vecteur Premium">
            <a:extLst>
              <a:ext uri="{FF2B5EF4-FFF2-40B4-BE49-F238E27FC236}">
                <a16:creationId xmlns:a16="http://schemas.microsoft.com/office/drawing/2014/main" id="{5886DF41-DE85-3212-671A-7750E5985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492" y="2024292"/>
            <a:ext cx="1457661" cy="284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78A894A-9305-A172-872F-914A73CF99E1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04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>
            <a:extLst>
              <a:ext uri="{FF2B5EF4-FFF2-40B4-BE49-F238E27FC236}">
                <a16:creationId xmlns:a16="http://schemas.microsoft.com/office/drawing/2014/main" id="{928E7043-93F1-4E64-94C9-A7B4084F9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8B7FF638-4E69-4D35-AC67-5D24C64F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143A9FA-4B7C-0795-B5E6-E9258F259F03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F8D330E-8AE3-7176-6AF4-092C74E548DE}"/>
              </a:ext>
            </a:extLst>
          </p:cNvPr>
          <p:cNvSpPr/>
          <p:nvPr/>
        </p:nvSpPr>
        <p:spPr>
          <a:xfrm>
            <a:off x="5271247" y="4141694"/>
            <a:ext cx="1147482" cy="11654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445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55A2538-7497-0E8A-627F-0BE5BD057F3D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11 ; 14 ; 20 ; 34 , 41 ; 50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77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5C4146CD-FD50-9AC6-040D-FE1DF312A18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4681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Détermine l’âge médian des âges données :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7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11 ; 14 ; 20 ; 34 , 41 ; 50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7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7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20+34</m:t>
                          </m:r>
                        </m:e>
                      </m:d>
                      <m:r>
                        <a:rPr lang="fr-FR" sz="7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:2=54:2=</m:t>
                      </m:r>
                      <m:r>
                        <a:rPr lang="fr-FR" sz="7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27</m:t>
                      </m:r>
                    </m:oMath>
                  </m:oMathPara>
                </a14:m>
                <a:endParaRPr lang="fr-FR" sz="7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5C4146CD-FD50-9AC6-040D-FE1DF312A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4681282"/>
              </a:xfrm>
              <a:prstGeom prst="rect">
                <a:avLst/>
              </a:prstGeom>
              <a:blipFill>
                <a:blip r:embed="rId3"/>
                <a:stretch>
                  <a:fillRect l="-3419" t="-3516" r="-34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Ellipse 9">
            <a:extLst>
              <a:ext uri="{FF2B5EF4-FFF2-40B4-BE49-F238E27FC236}">
                <a16:creationId xmlns:a16="http://schemas.microsoft.com/office/drawing/2014/main" id="{DDD084F9-3DC0-92BB-475B-C5E04F79316C}"/>
              </a:ext>
            </a:extLst>
          </p:cNvPr>
          <p:cNvSpPr/>
          <p:nvPr/>
        </p:nvSpPr>
        <p:spPr>
          <a:xfrm>
            <a:off x="4840941" y="4015986"/>
            <a:ext cx="2940423" cy="13628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19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ED4F5E8-BF33-6245-AB41-AD222AAC1704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</a:p>
        </p:txBody>
      </p:sp>
    </p:spTree>
    <p:extLst>
      <p:ext uri="{BB962C8B-B14F-4D97-AF65-F5344CB8AC3E}">
        <p14:creationId xmlns:p14="http://schemas.microsoft.com/office/powerpoint/2010/main" val="58289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AF54C09-A1EC-2352-F1EB-B8C5036D52CA}"/>
              </a:ext>
            </a:extLst>
          </p:cNvPr>
          <p:cNvSpPr txBox="1"/>
          <p:nvPr/>
        </p:nvSpPr>
        <p:spPr>
          <a:xfrm>
            <a:off x="940904" y="2241212"/>
            <a:ext cx="10694506" cy="3539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15 ; 20 ; 18 ; 13 , 14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13 ; 14 ;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F4BEC7D-EC77-EADF-6653-BB6CC678032B}"/>
              </a:ext>
            </a:extLst>
          </p:cNvPr>
          <p:cNvSpPr/>
          <p:nvPr/>
        </p:nvSpPr>
        <p:spPr>
          <a:xfrm>
            <a:off x="5714416" y="4580764"/>
            <a:ext cx="1147482" cy="11654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5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F9997CD-36C5-8D2F-6899-44D4C507CA5B}"/>
              </a:ext>
            </a:extLst>
          </p:cNvPr>
          <p:cNvSpPr txBox="1"/>
          <p:nvPr/>
        </p:nvSpPr>
        <p:spPr>
          <a:xfrm>
            <a:off x="940904" y="2357719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la série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12 ; 9 ; 5 ; 3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4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77C5260-72A1-3B55-C790-A0972A242727}"/>
                  </a:ext>
                </a:extLst>
              </p:cNvPr>
              <p:cNvSpPr txBox="1"/>
              <p:nvPr/>
            </p:nvSpPr>
            <p:spPr>
              <a:xfrm>
                <a:off x="940904" y="2357719"/>
                <a:ext cx="10694506" cy="3539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Détermine la médiane de la série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7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12 ; 9 ; 5 ; 3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d>
                      <m:dPr>
                        <m:ctrlPr>
                          <a:rPr lang="fr-FR" sz="7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7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5+9</m:t>
                        </m:r>
                      </m:e>
                    </m:d>
                    <m:r>
                      <a:rPr lang="fr-FR" sz="7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:2=14:2=</m:t>
                    </m:r>
                    <m:r>
                      <a:rPr lang="fr-FR" sz="7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7</m:t>
                    </m:r>
                  </m:oMath>
                </a14:m>
                <a:r>
                  <a:rPr lang="fr-FR" sz="7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fr-FR" sz="7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77C5260-72A1-3B55-C790-A0972A2427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357719"/>
                <a:ext cx="10694506" cy="3539559"/>
              </a:xfrm>
              <a:prstGeom prst="rect">
                <a:avLst/>
              </a:prstGeom>
              <a:blipFill>
                <a:blip r:embed="rId3"/>
                <a:stretch>
                  <a:fillRect l="-3419" t="-4828" r="-79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llipse 8">
            <a:extLst>
              <a:ext uri="{FF2B5EF4-FFF2-40B4-BE49-F238E27FC236}">
                <a16:creationId xmlns:a16="http://schemas.microsoft.com/office/drawing/2014/main" id="{6C467110-0D20-8989-CE35-8FBDFF7FE469}"/>
              </a:ext>
            </a:extLst>
          </p:cNvPr>
          <p:cNvSpPr/>
          <p:nvPr/>
        </p:nvSpPr>
        <p:spPr>
          <a:xfrm>
            <a:off x="5540188" y="3411175"/>
            <a:ext cx="2008094" cy="13628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27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AE45A5-D05F-D3A9-DE00-B70869128C72}"/>
              </a:ext>
            </a:extLst>
          </p:cNvPr>
          <p:cNvSpPr txBox="1"/>
          <p:nvPr/>
        </p:nvSpPr>
        <p:spPr>
          <a:xfrm>
            <a:off x="947696" y="1715030"/>
            <a:ext cx="93102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8 ; 16 et 11 comme notes. Combien doit-il obtenir à la prochaine évaluation pour avoir 13 comme note médiane ?</a:t>
            </a:r>
          </a:p>
        </p:txBody>
      </p:sp>
    </p:spTree>
    <p:extLst>
      <p:ext uri="{BB962C8B-B14F-4D97-AF65-F5344CB8AC3E}">
        <p14:creationId xmlns:p14="http://schemas.microsoft.com/office/powerpoint/2010/main" val="13629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4000"/>
    </mc:Choice>
    <mc:Fallback xmlns="">
      <p:transition spd="slow" advClick="0" advTm="2400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F0032DBE-E15A-583E-FB71-7259A611B5D2}"/>
                  </a:ext>
                </a:extLst>
              </p:cNvPr>
              <p:cNvSpPr txBox="1"/>
              <p:nvPr/>
            </p:nvSpPr>
            <p:spPr>
              <a:xfrm>
                <a:off x="906201" y="1927535"/>
                <a:ext cx="10729209" cy="468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5500" dirty="0"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8 ; 11 ; 16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5500" dirty="0"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Si l’effectif total est de 4 et la note médiane 13, la somme des deux valeurs centrales est de 26. </a:t>
                </a:r>
                <a:r>
                  <a:rPr lang="fr-FR" sz="5500" dirty="0">
                    <a:solidFill>
                      <a:srgbClr val="FF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Il doit obtenir 15 </a:t>
                </a:r>
                <a:r>
                  <a:rPr lang="fr-FR" sz="5500" dirty="0"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car </a:t>
                </a:r>
                <a14:m>
                  <m:oMath xmlns:m="http://schemas.openxmlformats.org/officeDocument/2006/math">
                    <m:r>
                      <a:rPr lang="fr-FR" sz="55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11+15=26</m:t>
                    </m:r>
                  </m:oMath>
                </a14:m>
                <a:r>
                  <a:rPr lang="fr-FR" sz="5500" dirty="0"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F0032DBE-E15A-583E-FB71-7259A611B5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201" y="1927535"/>
                <a:ext cx="10729209" cy="4680705"/>
              </a:xfrm>
              <a:prstGeom prst="rect">
                <a:avLst/>
              </a:prstGeom>
              <a:blipFill>
                <a:blip r:embed="rId3"/>
                <a:stretch>
                  <a:fillRect l="-3125" t="-3125" r="-3068" b="-729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77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45000"/>
    </mc:Choice>
    <mc:Fallback xmlns="">
      <p:transition spd="slow" advClick="0" advTm="45000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DC31ADB-1397-4A67-8E7C-F24CDE34B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12" y="2073430"/>
            <a:ext cx="10589035" cy="240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Comptez vos points</a:t>
            </a:r>
          </a:p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 point par bonne réponse.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21877E-CD52-44B9-A6D3-C4F91D897D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0DC5D29-0934-49CE-8A0E-ACC1D55E17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A043264-4684-42A7-9BF3-E55C0B0D14EC}"/>
              </a:ext>
            </a:extLst>
          </p:cNvPr>
          <p:cNvCxnSpPr>
            <a:cxnSpLocks/>
          </p:cNvCxnSpPr>
          <p:nvPr/>
        </p:nvCxnSpPr>
        <p:spPr>
          <a:xfrm flipV="1">
            <a:off x="9626929" y="4845377"/>
            <a:ext cx="857839" cy="11972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FD233BAD-4EA3-431E-A13D-23DCF6CEC073}"/>
              </a:ext>
            </a:extLst>
          </p:cNvPr>
          <p:cNvSpPr txBox="1"/>
          <p:nvPr/>
        </p:nvSpPr>
        <p:spPr>
          <a:xfrm>
            <a:off x="10061102" y="5157454"/>
            <a:ext cx="676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6BCBF9-A6B2-4E93-8C0B-43C72FB868D1}"/>
              </a:ext>
            </a:extLst>
          </p:cNvPr>
          <p:cNvSpPr txBox="1"/>
          <p:nvPr/>
        </p:nvSpPr>
        <p:spPr>
          <a:xfrm>
            <a:off x="9443109" y="4630768"/>
            <a:ext cx="744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77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5000">
        <p14:flythrough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E21BBF-FDE0-47D0-A4E2-D263FE29FC3D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A7AE9E4-5553-853B-E75D-C62572700A3D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57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DA5D0-6C2E-DB95-2AA2-424990B65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A231D089-27A1-C75D-6A08-2A5FD60F272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BC7175F-D09F-42A4-02A6-2938DE4B7A1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5530F3B-5F67-B17B-B0DB-F14AD0D9A3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184CE70-24B7-313E-796B-9070404796D4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CB9202-7DEF-2372-44C9-C70D4C854D7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67870B8-AD4C-23BB-929F-DD3CEEC3F512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31C7A2D-66AE-8075-63BE-E410A2761825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l’âge médian des âges données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8 ; 9 ; 10 ; 13 , 15 ; 18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1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4244</TotalTime>
  <Words>1760</Words>
  <Application>Microsoft Office PowerPoint</Application>
  <PresentationFormat>Grand écran</PresentationFormat>
  <Paragraphs>274</Paragraphs>
  <Slides>79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79</vt:i4>
      </vt:variant>
    </vt:vector>
  </HeadingPairs>
  <TitlesOfParts>
    <vt:vector size="86" baseType="lpstr">
      <vt:lpstr>Arial</vt:lpstr>
      <vt:lpstr>Calibri</vt:lpstr>
      <vt:lpstr>Calibri Light</vt:lpstr>
      <vt:lpstr>Cambria Math</vt:lpstr>
      <vt:lpstr>Marianne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Grégory Micol</dc:creator>
  <cp:lastModifiedBy>Grégory Micol</cp:lastModifiedBy>
  <cp:revision>378</cp:revision>
  <dcterms:created xsi:type="dcterms:W3CDTF">2019-08-18T13:40:54Z</dcterms:created>
  <dcterms:modified xsi:type="dcterms:W3CDTF">2026-03-14T14:23:21Z</dcterms:modified>
</cp:coreProperties>
</file>