
<file path=[Content_Types].xml><?xml version="1.0" encoding="utf-8"?>
<Types xmlns="http://schemas.openxmlformats.org/package/2006/content-types">
  <Default Extension="bin" ContentType="audio/unknown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6"/>
  </p:notesMasterIdLst>
  <p:sldIdLst>
    <p:sldId id="256" r:id="rId2"/>
    <p:sldId id="1345" r:id="rId3"/>
    <p:sldId id="304" r:id="rId4"/>
    <p:sldId id="305" r:id="rId5"/>
    <p:sldId id="306" r:id="rId6"/>
    <p:sldId id="307" r:id="rId7"/>
    <p:sldId id="308" r:id="rId8"/>
    <p:sldId id="1068" r:id="rId9"/>
    <p:sldId id="1369" r:id="rId10"/>
    <p:sldId id="314" r:id="rId11"/>
    <p:sldId id="319" r:id="rId12"/>
    <p:sldId id="324" r:id="rId13"/>
    <p:sldId id="325" r:id="rId14"/>
    <p:sldId id="326" r:id="rId15"/>
    <p:sldId id="327" r:id="rId16"/>
    <p:sldId id="328" r:id="rId17"/>
    <p:sldId id="349" r:id="rId18"/>
    <p:sldId id="1370" r:id="rId19"/>
    <p:sldId id="617" r:id="rId20"/>
    <p:sldId id="359" r:id="rId21"/>
    <p:sldId id="364" r:id="rId22"/>
    <p:sldId id="365" r:id="rId23"/>
    <p:sldId id="366" r:id="rId24"/>
    <p:sldId id="367" r:id="rId25"/>
    <p:sldId id="368" r:id="rId26"/>
    <p:sldId id="1038" r:id="rId27"/>
    <p:sldId id="1371" r:id="rId28"/>
    <p:sldId id="1359" r:id="rId29"/>
    <p:sldId id="1360" r:id="rId30"/>
    <p:sldId id="1350" r:id="rId31"/>
    <p:sldId id="1351" r:id="rId32"/>
    <p:sldId id="1352" r:id="rId33"/>
    <p:sldId id="385" r:id="rId34"/>
    <p:sldId id="386" r:id="rId35"/>
    <p:sldId id="387" r:id="rId36"/>
    <p:sldId id="388" r:id="rId37"/>
    <p:sldId id="1320" r:id="rId38"/>
    <p:sldId id="1372" r:id="rId39"/>
    <p:sldId id="1361" r:id="rId40"/>
    <p:sldId id="1362" r:id="rId41"/>
    <p:sldId id="1357" r:id="rId42"/>
    <p:sldId id="1358" r:id="rId43"/>
    <p:sldId id="1335" r:id="rId44"/>
    <p:sldId id="1336" r:id="rId45"/>
    <p:sldId id="1337" r:id="rId46"/>
    <p:sldId id="1338" r:id="rId47"/>
    <p:sldId id="1339" r:id="rId48"/>
    <p:sldId id="1330" r:id="rId49"/>
    <p:sldId id="1374" r:id="rId50"/>
    <p:sldId id="1363" r:id="rId51"/>
    <p:sldId id="1364" r:id="rId52"/>
    <p:sldId id="1366" r:id="rId53"/>
    <p:sldId id="1367" r:id="rId54"/>
    <p:sldId id="1368" r:id="rId55"/>
    <p:sldId id="1365" r:id="rId56"/>
    <p:sldId id="1321" r:id="rId57"/>
    <p:sldId id="1355" r:id="rId58"/>
    <p:sldId id="1325" r:id="rId59"/>
    <p:sldId id="1326" r:id="rId60"/>
    <p:sldId id="1327" r:id="rId61"/>
    <p:sldId id="1328" r:id="rId62"/>
    <p:sldId id="1329" r:id="rId63"/>
    <p:sldId id="301" r:id="rId64"/>
    <p:sldId id="1310" r:id="rId65"/>
    <p:sldId id="1311" r:id="rId66"/>
    <p:sldId id="1312" r:id="rId67"/>
    <p:sldId id="1313" r:id="rId68"/>
    <p:sldId id="1314" r:id="rId69"/>
    <p:sldId id="1315" r:id="rId70"/>
    <p:sldId id="1316" r:id="rId71"/>
    <p:sldId id="1317" r:id="rId72"/>
    <p:sldId id="1318" r:id="rId73"/>
    <p:sldId id="1319" r:id="rId74"/>
    <p:sldId id="424" r:id="rId7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3" autoAdjust="0"/>
    <p:restoredTop sz="90409" autoAdjust="0"/>
  </p:normalViewPr>
  <p:slideViewPr>
    <p:cSldViewPr snapToGrid="0">
      <p:cViewPr varScale="1">
        <p:scale>
          <a:sx n="68" d="100"/>
          <a:sy n="68" d="100"/>
        </p:scale>
        <p:origin x="72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717FC6-B751-4A19-8EE6-E60FFE434DB8}" type="datetimeFigureOut">
              <a:rPr lang="fr-FR" smtClean="0"/>
              <a:t>17/05/2026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CC4B89-B3CC-4500-B9ED-16BAD2D505C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1737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DF3D5314-B4CD-48C6-9A25-3BCD1EC8BD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FD6A2FCA-48B1-4CCA-811C-E7F32492C618}" type="slidenum">
              <a:rPr lang="fr-FR" altLang="fr-FR" sz="1200"/>
              <a:pPr/>
              <a:t>63</a:t>
            </a:fld>
            <a:endParaRPr lang="fr-FR" altLang="fr-FR" sz="1200" dirty="0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F0213785-FB37-42A3-ACAC-62806E4212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7EEF772A-20CF-4F1A-ABB4-815F97CEB8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 altLang="fr-FR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630023-944F-48B1-A1AE-AF00EEBDA2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A40B7E3-FC21-4522-8151-9D05457E3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1F4601-4CF0-4CA2-812D-611DFAD12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17/05/2026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E89AC3-A595-4111-8752-98D1AB6A7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E9BE0C-CFBF-4067-B980-075AF67DC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7594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C1B3A6-8696-470C-BEE3-A9999FE5F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A77955A-2EF3-4BA4-B57A-648AA0037D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459B67-2B28-4115-A3CF-57F2D14B4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17/05/2026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149FA9-7295-4A2C-8405-02ED37382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A61D82-A780-4A3A-9C7E-1C737D4BF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4891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66E36F3-4C18-4229-BD16-EA78654CC2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0AA82A8-1680-428C-9CBE-6745BB58A8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E5BB4A-43B6-4353-9535-8665D6A82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17/05/2026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32756D-D8EC-49CB-9F9C-8DF03F43B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27CA58-DCC7-445A-8EE6-C217327AA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41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52A9FF-BC18-49DF-9BE3-285C4C997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97AFFD-C47C-439B-B7E6-4EE92AFEE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78D0F9-0F8E-4938-A909-D64D25C2B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17/05/2026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2B9800-B63C-46EB-85F5-44D178721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5C2900-B4B0-496A-9FC6-E5F42A2A8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069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07E6AF-FD30-4CE0-B88B-12A40BB21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31F49A2-047C-40EC-B6C4-3275933BE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DEC9B8-6998-4704-B994-AE6B0A689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17/05/2026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32337A-4908-42B1-B878-7399E3CCB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18B343-AA1D-4CB9-9CE8-0E71AEB04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657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183EBD-3651-4FFD-9D3E-0FA99456C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3C2AF5-5346-4E65-8FF4-6E48DB8D03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3585458-A235-433E-804F-F0307ECA10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1A37322-E2E9-42F0-A7A8-228717B53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17/05/2026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036B152-94BA-4999-A0B1-3A3B95915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EE9F93-1DDC-4502-87D6-61C475062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1395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A15D2C-01EE-4A5B-B486-336868C77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35F84BD-E3EE-4DAD-95B6-B7C6C04719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CAA6FC4-E062-4E65-B821-C6C02F99A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D7C743E-C09B-4452-B0CB-9906D47466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0935FB5-08FE-4CA7-99D4-548CD539AE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C434501-BC26-4113-9853-504CEA293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17/05/2026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76EC348-6659-4F0A-8BC3-240DC948D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F8A17F3-3760-42F5-B0AD-0FE9AD5F3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3331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DC498B-DDFE-4240-9B3E-490207D49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7D2EE36-40B9-44EA-95A5-E348CF1D4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17/05/2026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1D3BB20-B5B7-4203-8FB8-9D9D5ED04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8D57A0A-61E7-491F-84F9-25FA13138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1676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CFBE737-6806-44B7-A1F2-558F59BA6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17/05/2026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5BFE489-C97B-411F-940F-EA5C28C10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2010EF7-EA92-4ACD-9885-79F5724B4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0082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684B6A-CE50-4EF9-9DB2-46A221A0A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4EC09D-48D4-4F99-983F-7C1654606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EAA9C71-C4C8-4B18-BE56-980A40FA81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7753196-7884-4310-80BB-7ED8E9AD5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17/05/2026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1BDE717-463A-4385-8F96-A1FA200A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A0B55A0-C673-4A3A-868A-00C9C9728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6602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4FBED0-64C4-4736-BBD1-D731CC794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AC6AAFD-EF28-43E8-B8C4-F44980582E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77D3FA3-F8B4-4C2B-944F-C81489465E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4BA54C7-4F38-4C33-81EE-F285160FB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17/05/2026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52BF73D-AC00-4F6B-AE85-8CDA4D0C4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A18D8D5-735C-41E0-9DCE-DC3A5D0AB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427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728BD50-765B-4ED0-878A-5400EF99E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F86A33C-E3F5-46D2-9B10-0728E0C9F8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8A783E-865B-47F3-82E0-AC6DF11CF7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BDEC0-7E3F-4EF9-89BE-943B3621C59E}" type="datetimeFigureOut">
              <a:rPr lang="fr-FR" smtClean="0"/>
              <a:t>17/05/2026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6CB557-F5F8-4F76-A5EA-BE72B11616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DEC421-77E9-42A3-9F2D-E8BECC6E7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3009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image" Target="../media/image1.jpg"/><Relationship Id="rId7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clg-albert-camus.ac-nice.fr/" TargetMode="Externa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2.wav"/><Relationship Id="rId4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Relationship Id="rId4" Type="http://schemas.openxmlformats.org/officeDocument/2006/relationships/image" Target="../media/image7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Relationship Id="rId4" Type="http://schemas.openxmlformats.org/officeDocument/2006/relationships/image" Target="../media/image8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Relationship Id="rId4" Type="http://schemas.openxmlformats.org/officeDocument/2006/relationships/image" Target="../media/image9.pn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1.jpg"/><Relationship Id="rId4" Type="http://schemas.openxmlformats.org/officeDocument/2006/relationships/image" Target="../media/image3.jp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3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BF5CC10A-3CC4-4E23-9D48-C0B8CE379FE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2" r="11762"/>
          <a:stretch/>
        </p:blipFill>
        <p:spPr>
          <a:xfrm>
            <a:off x="640424" y="979237"/>
            <a:ext cx="2085882" cy="2718254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2">
                <a:extLst>
                  <a:ext uri="{FF2B5EF4-FFF2-40B4-BE49-F238E27FC236}">
                    <a16:creationId xmlns:a16="http://schemas.microsoft.com/office/drawing/2014/main" id="{4BF9DFE1-5F84-4CEF-B488-2B122E35E70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93199" y="943914"/>
                <a:ext cx="7772400" cy="1143000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107763" dir="2700000" algn="ctr" rotWithShape="0">
                  <a:schemeClr val="bg2"/>
                </a:outerShdw>
              </a:effectLst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2075" tIns="46038" rIns="92075" bIns="46038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/>
                <a:r>
                  <a:rPr lang="fr-FR" altLang="fr-FR" sz="4000" dirty="0">
                    <a:solidFill>
                      <a:srgbClr val="FF0000"/>
                    </a:solidFill>
                  </a:rPr>
                  <a:t>QUESTIONS FLASH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altLang="fr-FR" sz="40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N</m:t>
                    </m:r>
                    <m:r>
                      <a:rPr lang="fr-FR" altLang="fr-FR" sz="40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°56</m:t>
                    </m:r>
                  </m:oMath>
                </a14:m>
                <a:endParaRPr lang="fr-FR" altLang="fr-FR" sz="4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4" name="Rectangle 2">
                <a:extLst>
                  <a:ext uri="{FF2B5EF4-FFF2-40B4-BE49-F238E27FC236}">
                    <a16:creationId xmlns:a16="http://schemas.microsoft.com/office/drawing/2014/main" id="{4BF9DFE1-5F84-4CEF-B488-2B122E35E7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93199" y="943914"/>
                <a:ext cx="7772400" cy="11430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>
                <a:outerShdw dist="107763" dir="2700000" algn="ctr" rotWithShape="0">
                  <a:schemeClr val="bg2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Box 4">
            <a:extLst>
              <a:ext uri="{FF2B5EF4-FFF2-40B4-BE49-F238E27FC236}">
                <a16:creationId xmlns:a16="http://schemas.microsoft.com/office/drawing/2014/main" id="{4C1D5594-44B0-4D83-9B12-66760B510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543" y="5907157"/>
            <a:ext cx="10518913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fr-FR" altLang="fr-FR" sz="2000" dirty="0"/>
              <a:t>© www.micol.fr / MICOL Grégory</a:t>
            </a:r>
            <a:endParaRPr lang="fr-FR" altLang="fr-FR" sz="28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03A6635-9618-4133-B5F7-B1DF8DFAB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7022" y="2491323"/>
            <a:ext cx="458064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4000" dirty="0">
                <a:solidFill>
                  <a:srgbClr val="FF0000"/>
                </a:solidFill>
              </a:rPr>
              <a:t>  Classe de quatrième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291C805-7C95-483B-99F2-B45BAA525BD6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8839200" y="871410"/>
            <a:ext cx="2756452" cy="2945345"/>
          </a:xfrm>
          <a:prstGeom prst="rect">
            <a:avLst/>
          </a:prstGeom>
        </p:spPr>
      </p:pic>
      <p:pic>
        <p:nvPicPr>
          <p:cNvPr id="1027" name="Picture 3">
            <a:hlinkClick r:id="rId6"/>
            <a:extLst>
              <a:ext uri="{FF2B5EF4-FFF2-40B4-BE49-F238E27FC236}">
                <a16:creationId xmlns:a16="http://schemas.microsoft.com/office/drawing/2014/main" id="{00AC2101-D247-4FF6-95C8-DE3A690B9C9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39" r="3261"/>
          <a:stretch/>
        </p:blipFill>
        <p:spPr bwMode="auto">
          <a:xfrm>
            <a:off x="1900775" y="4139229"/>
            <a:ext cx="8390448" cy="149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1364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:sndAc>
          <p:stSnd>
            <p:snd r:embed="rId2" name="drumroll.wav"/>
          </p:stSnd>
        </p:sndAc>
      </p:transition>
    </mc:Choice>
    <mc:Fallback xmlns="">
      <p:transition spd="slow" advTm="10000">
        <p:sndAc>
          <p:stSnd>
            <p:snd r:embed="rId8" name="drumroll.wav"/>
          </p:stSnd>
        </p:sndAc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72EE21E-64D9-4A52-8D29-1BEF67090C09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10F1527D-9165-4449-9C43-C284D8E5438C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 xmlns:m="http://schemas.openxmlformats.org/officeDocument/2006/math">
                    <m:r>
                      <a:rPr lang="fr-FR" sz="8000" b="0" i="1" smtClean="0">
                        <a:latin typeface="Cambria Math" panose="02040503050406030204" pitchFamily="18" charset="0"/>
                      </a:rPr>
                      <m:t>2 430 000 000 000</m:t>
                    </m:r>
                  </m:oMath>
                </a14:m>
                <a:r>
                  <a:rPr lang="fr-FR" sz="8000" dirty="0"/>
                  <a:t> </a:t>
                </a: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10F1527D-9165-4449-9C43-C284D8E543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2545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90A7209-8F12-4034-8A24-B9979F51F2B6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173D3058-7261-5239-99F0-6A9FB593101D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 xmlns:m="http://schemas.openxmlformats.org/officeDocument/2006/math">
                    <m:r>
                      <a:rPr lang="fr-FR" sz="8000" b="0" i="1" smtClean="0">
                        <a:latin typeface="Cambria Math" panose="02040503050406030204" pitchFamily="18" charset="0"/>
                      </a:rPr>
                      <m:t>2 430 000 000 000</m:t>
                    </m:r>
                  </m:oMath>
                </a14:m>
                <a:r>
                  <a:rPr lang="fr-FR" sz="8000" dirty="0"/>
                  <a:t> </a:t>
                </a: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173D3058-7261-5239-99F0-6A9FB59310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9699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282460F-DE3C-4C38-91F8-2640B70DB429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CDBDEB09-C94C-246E-D920-3948F8460ED7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 xmlns:m="http://schemas.openxmlformats.org/officeDocument/2006/math">
                    <m:r>
                      <a:rPr lang="fr-FR" sz="8000" b="0" i="1" smtClean="0">
                        <a:latin typeface="Cambria Math" panose="02040503050406030204" pitchFamily="18" charset="0"/>
                      </a:rPr>
                      <m:t>2 430 000 000 000</m:t>
                    </m:r>
                  </m:oMath>
                </a14:m>
                <a:r>
                  <a:rPr lang="fr-FR" sz="8000" dirty="0"/>
                  <a:t> </a:t>
                </a: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CDBDEB09-C94C-246E-D920-3948F8460E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059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8745468-7228-4EF7-8FC7-90E85ECB0ADA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3D6557EA-F6FC-1047-9ECE-2BAE5D80CB16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 xmlns:m="http://schemas.openxmlformats.org/officeDocument/2006/math">
                    <m:r>
                      <a:rPr lang="fr-FR" sz="8000" b="0" i="1" smtClean="0">
                        <a:latin typeface="Cambria Math" panose="02040503050406030204" pitchFamily="18" charset="0"/>
                      </a:rPr>
                      <m:t>2 430 000 000 000</m:t>
                    </m:r>
                  </m:oMath>
                </a14:m>
                <a:r>
                  <a:rPr lang="fr-FR" sz="8000" dirty="0"/>
                  <a:t> </a:t>
                </a: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3D6557EA-F6FC-1047-9ECE-2BAE5D80CB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212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BA9D086-D9B0-44FA-8285-A6FFD49FB32B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2D9446F5-BD96-94AB-56D5-BD2E97B7F4DE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 xmlns:m="http://schemas.openxmlformats.org/officeDocument/2006/math">
                    <m:r>
                      <a:rPr lang="fr-FR" sz="8000" b="0" i="1" smtClean="0">
                        <a:latin typeface="Cambria Math" panose="02040503050406030204" pitchFamily="18" charset="0"/>
                      </a:rPr>
                      <m:t>2 430 000 000 000</m:t>
                    </m:r>
                  </m:oMath>
                </a14:m>
                <a:r>
                  <a:rPr lang="fr-FR" sz="8000" dirty="0"/>
                  <a:t> </a:t>
                </a: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2D9446F5-BD96-94AB-56D5-BD2E97B7F4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765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68C712D-B60C-45C5-BC38-A7241DA0E983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7CEEF53C-5575-04AA-7B9A-B173B4D1D04F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 xmlns:m="http://schemas.openxmlformats.org/officeDocument/2006/math">
                    <m:r>
                      <a:rPr lang="fr-FR" sz="8000" b="0" i="1" smtClean="0">
                        <a:latin typeface="Cambria Math" panose="02040503050406030204" pitchFamily="18" charset="0"/>
                      </a:rPr>
                      <m:t>2 430 000 000 000</m:t>
                    </m:r>
                  </m:oMath>
                </a14:m>
                <a:r>
                  <a:rPr lang="fr-FR" sz="8000" dirty="0"/>
                  <a:t> </a:t>
                </a: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7CEEF53C-5575-04AA-7B9A-B173B4D1D0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6842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6C8F0D3-77B0-4AEB-8136-A02CC5651680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E4C052A6-6671-BEBC-26BE-28C367C90635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 xmlns:m="http://schemas.openxmlformats.org/officeDocument/2006/math">
                    <m:r>
                      <a:rPr lang="fr-FR" sz="8000" b="0" i="1" smtClean="0">
                        <a:latin typeface="Cambria Math" panose="02040503050406030204" pitchFamily="18" charset="0"/>
                      </a:rPr>
                      <m:t>2 430 000 000 000</m:t>
                    </m:r>
                  </m:oMath>
                </a14:m>
                <a:r>
                  <a:rPr lang="fr-FR" sz="8000" dirty="0"/>
                  <a:t> </a:t>
                </a: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E4C052A6-6671-BEBC-26BE-28C367C906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8413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749564D5-6FF7-DF75-2886-9EE1AB7AD0B4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0,000 000 017</m:t>
                      </m:r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749564D5-6FF7-DF75-2886-9EE1AB7AD0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446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>
        <p14:prism isContent="1" isInverted="1"/>
      </p:transition>
    </mc:Choice>
    <mc:Fallback xmlns="">
      <p:transition spd="slow" advClick="0" advTm="5000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113C1C-DDCC-7F4C-8877-8750ED6A7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C01F763D-2459-9BCC-3D6B-3E643085D81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225F5051-48A6-91DF-4E35-98568B9E1E24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47A7F59-910E-CA5A-2FC2-0420A9B64800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DB993D94-EFD8-476C-205F-A96F4340D6D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6E823A7-BA56-471B-3AA1-CE2A6482B7B1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D0D4FD90-3614-CFEE-07DD-CE4E52BD8AA0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0,000 000 017</m:t>
                      </m:r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CFE1A2FC-3DE6-7ECE-BBFF-C6797E62CD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5985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BA3278D-2F4D-4F97-873B-6A00CCD9BCD0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CFE1A2FC-3DE6-7ECE-BBFF-C6797E62CD8F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0,000 000 017</m:t>
                      </m:r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CFE1A2FC-3DE6-7ECE-BBFF-C6797E62CD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0719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703A6635-9618-4133-B5F7-B1DF8DFAB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3583" y="2538442"/>
            <a:ext cx="882483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5000" dirty="0">
                <a:solidFill>
                  <a:srgbClr val="FF0000"/>
                </a:solidFill>
              </a:rPr>
              <a:t>Réponds directement aux questions dans ton cahier.</a:t>
            </a:r>
          </a:p>
        </p:txBody>
      </p:sp>
    </p:spTree>
    <p:extLst>
      <p:ext uri="{BB962C8B-B14F-4D97-AF65-F5344CB8AC3E}">
        <p14:creationId xmlns:p14="http://schemas.microsoft.com/office/powerpoint/2010/main" val="2676072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00"/>
    </mc:Choice>
    <mc:Fallback xmlns="">
      <p:transition spd="slow" advTm="800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1F77E8B-3E6F-4799-A59B-E178B47A69DC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C0169F03-8E88-EA6F-2FCE-4EC36A638F4B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0,000 000 017</m:t>
                      </m:r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C0169F03-8E88-EA6F-2FCE-4EC36A638F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2827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7AE9FBF-F833-442E-BF0F-C3EDCC39F11C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FAF2CFB3-0BD6-80E9-A31F-79EE416A3719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0,000 000 017</m:t>
                      </m:r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FAF2CFB3-0BD6-80E9-A31F-79EE416A37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6782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29E25B7-D231-4F57-95A3-58EDB0C30900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996A25C5-66C7-B1C1-4036-69545996DFA4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0,000 000 017</m:t>
                      </m:r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996A25C5-66C7-B1C1-4036-69545996DF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1411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48DEBED-9D18-405A-A3F0-47A94C8F7496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E50C114C-3C2F-CDB2-AAA4-D123970E677E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0,000 000 017</m:t>
                      </m:r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E50C114C-3C2F-CDB2-AAA4-D123970E67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6856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0E686C4-4FD1-4F7C-91E2-08890CD4B83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F00A3A9D-5025-657D-98B6-3A540550FB5F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0,000 000 017</m:t>
                      </m:r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F00A3A9D-5025-657D-98B6-3A540550FB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1035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265C265-5680-41F4-8C99-62B9F1D0B458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988C1682-76A9-CD00-0046-DBE0DA876775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0,000 000 017</m:t>
                      </m:r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988C1682-76A9-CD00-0046-DBE0DA8767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4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3376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5" name="push.wav"/>
          </p:stSnd>
        </p:sndAc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27206D2D-7C07-1BF6-E2C4-B3A3FBA8F3F6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46 000×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27206D2D-7C07-1BF6-E2C4-B3A3FBA8F3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9597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76B3C4-5B8F-B322-DF57-BF86880D6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8740350E-E64C-7B94-9265-659EEE8D4F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23C23FDF-CB39-E6AF-7667-2838DA943FD9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531CA60-D9BD-E5D8-A092-F34989902C91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F8DE9CF1-0062-3C3A-C4E6-46A0308CFEFF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782BAB2-F142-9CA8-AC5F-305CC72F8DAE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60A617E5-95CF-1FE7-8DA4-C382310A2B8B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46 000×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81C53D33-4951-EEEE-1FC5-61730B8601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0871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5C7511-663A-1432-83AF-F30C34A7DA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505BB6BB-B247-1C50-2E1F-49731C3757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6B71FC1C-2802-229C-AD3E-7984D7D7A207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A36C296-B244-551B-5D4E-FFC8E7301BE3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4CCC3CF6-A064-C827-36BD-D8B4771E7390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84708B7-06DF-430F-92E2-0B17656F031A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81C53D33-4951-EEEE-1FC5-61730B860192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46 000×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81C53D33-4951-EEEE-1FC5-61730B8601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4185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E244CD-75DE-DFC1-06F5-93D10976E4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8F4DD288-06C6-9B0C-E4B6-2D28589F0C8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1B5E55A8-1327-69A8-6EFF-897CD489AC80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0C6FB2A-D0BE-8E37-9AF9-AF4B5994923C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6CB3C906-DBC4-E384-E66C-B82794402A0F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5677D80-E794-7882-4950-E1467ECDD16C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D882FF9C-F0E1-8E6C-BDDC-57DDEDDB74FA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46 000×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D882FF9C-F0E1-8E6C-BDDC-57DDEDDB74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9464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026">
            <a:extLst>
              <a:ext uri="{FF2B5EF4-FFF2-40B4-BE49-F238E27FC236}">
                <a16:creationId xmlns:a16="http://schemas.microsoft.com/office/drawing/2014/main" id="{D92F1154-C7A5-4A89-A993-FB2F04468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6519" y="957607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/>
              <a:t>Préparez-vous</a:t>
            </a:r>
          </a:p>
        </p:txBody>
      </p:sp>
      <p:sp>
        <p:nvSpPr>
          <p:cNvPr id="19459" name="Text Box 1028">
            <a:extLst>
              <a:ext uri="{FF2B5EF4-FFF2-40B4-BE49-F238E27FC236}">
                <a16:creationId xmlns:a16="http://schemas.microsoft.com/office/drawing/2014/main" id="{BC7B0B6D-A04A-4AA5-93C6-8C311CFF4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Tm="1000">
        <p:fade/>
      </p:transition>
    </mc:Choice>
    <mc:Fallback xmlns="">
      <p:transition spd="slow" advTm="1000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E449DEF3-8AB7-95E6-4A52-B0AA2BD25B80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46 000×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E449DEF3-8AB7-95E6-4A52-B0AA2BD25B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9096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8F6988E9-8F61-136D-80FB-622944C7F875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46 000×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8F6988E9-8F61-136D-80FB-622944C7F8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7189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936E5E2C-1D25-429E-78CD-2E6330BA1935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46 000×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936E5E2C-1D25-429E-78CD-2E6330BA19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5955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D9FE760A-9D33-A982-B21F-797C352DE0EA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46 000×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D9FE760A-9D33-A982-B21F-797C352DE0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0809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C3648036-074B-CF37-2767-221CD3F61E6C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46 000×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C3648036-074B-CF37-2767-221CD3F61E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9987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82593FFA-422B-0C7D-E408-4C5C3216A718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46 000×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82593FFA-422B-0C7D-E408-4C5C3216A7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2064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8C9ADC2A-9124-DEA1-6066-7980060DC8F9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46 000×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8C9ADC2A-9124-DEA1-6066-7980060DC8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4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4395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6" name="push.wav"/>
          </p:stSnd>
        </p:sndAc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8A2DB305-B6AF-5398-083E-8872BF1F3155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0,000 2</m:t>
                      </m:r>
                      <m:r>
                        <a:rPr lang="fr-FR" sz="80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8A2DB305-B6AF-5398-083E-8872BF1F31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38573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00" advClick="0" advTm="5000">
        <p15:prstTrans prst="curtains"/>
      </p:transition>
    </mc:Choice>
    <mc:Fallback xmlns="">
      <p:transition spd="slow" advClick="0" advTm="5000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B4D24-4D53-50EA-8ED8-20985D9D3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9407A574-2D35-8CC5-8357-1826FFD8593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3C530025-FBAF-0681-A4C3-F2116B38B355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A14B4E7-D698-38AF-B210-B760EAC2A3B7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7ED3794A-697B-6D49-2191-30F0983D6C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73CA4A5-FD1B-5EE6-B744-499E70DD7C82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A126DEF7-69D9-78AF-65A8-2972E4B1B572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0,000 2</m:t>
                      </m:r>
                      <m:r>
                        <a:rPr lang="fr-FR" sz="80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2008D90A-1C57-F69E-91D2-7AFBC58B4F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47416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5000">
        <p15:prstTrans prst="wind"/>
      </p:transition>
    </mc:Choice>
    <mc:Fallback xmlns="">
      <p:transition spd="slow" advClick="0" advTm="5000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A6DD0-B2CA-49B4-FD08-D649B412D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24F51C8-E667-ACCE-0373-0C89FF378F4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669F864F-F2D7-F616-0B55-FCE208A5CBA1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064FF0F-2A66-1922-8A30-0C0AB65EDE2D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3D2DB76-57E5-EDBD-A5D3-033EAF1AC9C4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38328FC-2BAD-12F3-DE6F-03ADE92027EA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2008D90A-1C57-F69E-91D2-7AFBC58B4F45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0,000 2</m:t>
                      </m:r>
                      <m:r>
                        <a:rPr lang="fr-FR" sz="80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2008D90A-1C57-F69E-91D2-7AFBC58B4F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33306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5000">
        <p15:prstTrans prst="wind"/>
      </p:transition>
    </mc:Choice>
    <mc:Fallback xmlns="">
      <p:transition spd="slow" advClick="0" advTm="5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026">
            <a:extLst>
              <a:ext uri="{FF2B5EF4-FFF2-40B4-BE49-F238E27FC236}">
                <a16:creationId xmlns:a16="http://schemas.microsoft.com/office/drawing/2014/main" id="{13A7982A-22C3-4B8B-A642-3E1384BF0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1" y="533401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>
                <a:solidFill>
                  <a:schemeClr val="bg1"/>
                </a:solidFill>
              </a:rPr>
              <a:t>Préparez-vous</a:t>
            </a:r>
          </a:p>
        </p:txBody>
      </p:sp>
      <p:sp>
        <p:nvSpPr>
          <p:cNvPr id="4" name="Text Box 1028">
            <a:extLst>
              <a:ext uri="{FF2B5EF4-FFF2-40B4-BE49-F238E27FC236}">
                <a16:creationId xmlns:a16="http://schemas.microsoft.com/office/drawing/2014/main" id="{BC6921E6-C6F9-4AA8-9F07-BF431559B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4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A09D2E-CD3D-BD35-23BA-BED632B7BC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747C283D-73F5-EC2E-BA0E-39B4DB2986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89B6ED43-D782-E0AA-7026-47A79A8A19C9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7D7CA8D-DA9D-566A-3816-9EFB3AFE3CD0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F06697D9-6061-5EA6-42EB-B78AC96D9F92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5C39387-39A0-517A-9917-14FFB0915F28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3F30C161-FB5F-D558-9384-5A2FAE7F6314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0,000 2</m:t>
                      </m:r>
                      <m:r>
                        <a:rPr lang="fr-FR" sz="80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3F30C161-FB5F-D558-9384-5A2FAE7F63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57606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5000">
        <p15:prstTrans prst="wind"/>
      </p:transition>
    </mc:Choice>
    <mc:Fallback xmlns="">
      <p:transition spd="slow" advClick="0" advTm="5000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436B34-9FA3-A943-C8B3-B9B04C91A0D6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944BC3F0-662B-3B78-F10B-CD51F779BF69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0,000 2</m:t>
                      </m:r>
                      <m:r>
                        <a:rPr lang="fr-FR" sz="80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944BC3F0-662B-3B78-F10B-CD51F779BF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16134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5000">
        <p15:prstTrans prst="wind"/>
      </p:transition>
    </mc:Choice>
    <mc:Fallback xmlns="">
      <p:transition spd="slow" advClick="0" advTm="5000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44D7AE1-C348-AE99-1618-899E6EEF9B58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7CF68D92-4B72-78AD-1D27-9D4608A8095B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0,000 2</m:t>
                      </m:r>
                      <m:r>
                        <a:rPr lang="fr-FR" sz="80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7CF68D92-4B72-78AD-1D27-9D4608A809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61679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5000">
        <p15:prstTrans prst="wind"/>
      </p:transition>
    </mc:Choice>
    <mc:Fallback xmlns="">
      <p:transition spd="slow" advClick="0" advTm="5000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331F07C-8061-BCA0-D461-05AB1228900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B98D8C1B-BFED-3CFD-3734-C975436DBA90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0,000 2</m:t>
                      </m:r>
                      <m:r>
                        <a:rPr lang="fr-FR" sz="80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B98D8C1B-BFED-3CFD-3734-C975436DBA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149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363B752-9749-1295-BACA-82768383235D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EAB6A40D-CBA6-A5CA-2E03-B0055333A549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0,000 2</m:t>
                      </m:r>
                      <m:r>
                        <a:rPr lang="fr-FR" sz="80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EAB6A40D-CBA6-A5CA-2E03-B0055333A5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6006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FB0C383-73D3-85C1-E9D6-26043AD12E6D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ECD924FB-DEB5-4491-1DEB-554CBF55DCED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F3AFF5AB-BA22-6659-A997-195A44FA6898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0,000 2</m:t>
                      </m:r>
                      <m:r>
                        <a:rPr lang="fr-FR" sz="80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F3AFF5AB-BA22-6659-A997-195A44FA68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8349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A198D54-4950-986D-F499-A951CBFC8640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8E8E5826-9356-4CA5-DB1D-4D076A1AA1FC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0,000 2</m:t>
                      </m:r>
                      <m:r>
                        <a:rPr lang="fr-FR" sz="80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8E8E5826-9356-4CA5-DB1D-4D076A1AA1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3894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108D5B6-E1C2-7FED-F1C7-F3084429F4D4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3AD8AE3E-443E-85D7-5623-1B69D9B2CAA3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0,000 2</m:t>
                      </m:r>
                      <m:r>
                        <a:rPr lang="fr-FR" sz="80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3AD8AE3E-443E-85D7-5623-1B69D9B2CA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4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1338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6" name="push.wav"/>
          </p:stSnd>
        </p:sndAc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A9F0DBFB-62AD-76CB-B368-8689AEE6B7E5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fr-FR" sz="8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×1 200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A9F0DBFB-62AD-76CB-B368-8689AEE6B7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9263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A1964F-43F2-036C-29E8-F2A42347B5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33D239E9-62BB-8421-82F2-A9CC08CD186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10256EB6-2901-DD8D-D706-1552C22FD6E1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2F52599-F358-3C9A-92D2-F26428598FFA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C574F395-F6F6-E038-9651-CCE6F4D693BB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3EA9CB7-64C4-0C87-3AE5-FD6F116707F5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A1A14402-F00A-4634-5F97-2CE550C055CF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fr-FR" sz="8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×1 200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A1A14402-F00A-4634-5F97-2CE550C055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1350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026">
            <a:extLst>
              <a:ext uri="{FF2B5EF4-FFF2-40B4-BE49-F238E27FC236}">
                <a16:creationId xmlns:a16="http://schemas.microsoft.com/office/drawing/2014/main" id="{611B26EB-8C4B-4B2A-A05C-85E434EA59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1" y="533401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>
                <a:solidFill>
                  <a:schemeClr val="bg1"/>
                </a:solidFill>
              </a:rPr>
              <a:t>Préparez-vous</a:t>
            </a:r>
          </a:p>
        </p:txBody>
      </p:sp>
      <p:sp>
        <p:nvSpPr>
          <p:cNvPr id="4" name="Text Box 1028">
            <a:extLst>
              <a:ext uri="{FF2B5EF4-FFF2-40B4-BE49-F238E27FC236}">
                <a16:creationId xmlns:a16="http://schemas.microsoft.com/office/drawing/2014/main" id="{F31BAD35-5C25-47F8-B98C-AD00A4E16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3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E7B33-DAF4-D54B-AB40-E83101AC74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8B2800C4-3A5D-1987-D162-6A6CFA52EE1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EBA663AA-BDC2-3027-13E7-39CE394FD976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E5BBC38-07B8-FDA4-D036-20006961F719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7E080BED-3447-AFD7-5857-C6A5BF1CA1F7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3784EE9-BF43-DAAB-69B3-49B540D6F5A2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10B31044-F9A1-30A3-61E4-04AAB365F5F8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fr-FR" sz="8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×1 200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10B31044-F9A1-30A3-61E4-04AAB365F5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149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75DFD-A97E-DB52-0BAD-CD9C73BB0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8E4EDA2-69E2-DAAC-AA0A-59CCEA06912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F7C7F709-C113-7F61-178A-FD45FF4B3B7C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2C3DC66-F2E5-6629-CAD0-3EAD93D12384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A36EA02D-774E-66DB-D0F2-3731CF823905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1273C26-BB7B-CC85-E7A6-4E72DD0C398A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8D3394D9-3FD4-9701-A69F-2D4F4B8C2DD0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fr-FR" sz="8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×1 200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8D3394D9-3FD4-9701-A69F-2D4F4B8C2D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01555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D250F2-E0CA-0ED6-404C-3C6DB21B0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5D5EEFF3-D44D-F55B-6872-E7DC9CBC5B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E70E9CCE-65F0-465A-D8EC-9A43E752A887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A3E3084-DE1D-2092-E17C-0930BCE1499B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A2373C0A-8017-5E0C-4912-007E5A4DD840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218950B-8AA4-3D35-FAB8-2FB00D8D8B1C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709EBAB9-79AE-91B9-AEA0-E72C22A2D3C0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fr-FR" sz="8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×1 200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709EBAB9-79AE-91B9-AEA0-E72C22A2D3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05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91F195-A9AE-E251-E210-02706C55C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399C6192-CC1D-6613-A45D-D974B204B69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3BC56437-79AF-FD86-739A-C16DFD64F3AC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A5DF3C2-9E78-C2F7-8D9D-987A18346B17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22990C3D-7524-CB4F-6E16-BED19BA62345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0BAE0D-CEEA-523B-A6B7-2DBD2FEA6669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0D4E1702-7778-D1F1-F951-B91036C1A405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fr-FR" sz="8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×1 200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0D4E1702-7778-D1F1-F951-B91036C1A4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138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8DA9F-B17A-0D8F-DC90-468CD68EE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37C8975-2BA1-DFE9-C02F-A7EADF1F94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1B795C65-8EB7-AE87-7479-2192A65DF9C6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1E60626-C5D5-228F-3A8A-7603C71D0B08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5A81D34F-7895-5CC2-9AF3-F3C03DC75D1B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058DB3C-9F86-ADB5-E959-12E78907E3B6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B911C263-43C9-20BD-4CE1-55D0B2FFCA13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fr-FR" sz="8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×1 200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B911C263-43C9-20BD-4CE1-55D0B2FFCA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669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3BF127-EF47-2CC8-F391-AA347ADBB6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F9A4091C-504E-40F9-048E-85ACB80B8B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BF2598EB-12B9-1977-6BF3-96074A816A0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D67D1C3-494A-BF83-5C7C-D67299B9326A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FBC71F5B-7A87-E9DF-9281-40AC6311F84C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1FE1EBA-FACE-B6AE-8C6E-984880F08EA1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8E6FC70C-A07E-AE41-A5FF-2096FBAB2C79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fr-FR" sz="8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×1 200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8E6FC70C-A07E-AE41-A5FF-2096FBAB2C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9450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932E42A-F7B6-B7C3-8809-6A34D41B355D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1816EAD9-378C-779F-880D-D113EF636FF6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fr-FR" sz="8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×1 200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1816EAD9-378C-779F-880D-D113EF636F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9443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0035C10-92D4-BF7A-388F-2F4711FDC655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D3A2C618-FB17-95B6-085F-899982DF1C5E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fr-FR" sz="8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×1 200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D3A2C618-FB17-95B6-085F-899982DF1C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707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6ACF831-97D1-3F10-0912-2F785523BD0A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D5762252-7A47-4D5F-FC25-A8FFB62560C0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fr-FR" sz="8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×1 200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D5762252-7A47-4D5F-FC25-A8FFB62560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5794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066DBCF-7BAC-D62A-3ED9-7C1BE1F2121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F6E108A0-2327-2E5E-F99E-144248510F94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fr-FR" sz="8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×1 200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F6E108A0-2327-2E5E-F99E-144248510F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0946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026">
            <a:extLst>
              <a:ext uri="{FF2B5EF4-FFF2-40B4-BE49-F238E27FC236}">
                <a16:creationId xmlns:a16="http://schemas.microsoft.com/office/drawing/2014/main" id="{76264B18-FEEE-4F7E-8BD6-6B00CE3386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1" y="533401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>
                <a:solidFill>
                  <a:schemeClr val="bg1"/>
                </a:solidFill>
              </a:rPr>
              <a:t>Préparez-vous</a:t>
            </a:r>
          </a:p>
        </p:txBody>
      </p:sp>
      <p:sp>
        <p:nvSpPr>
          <p:cNvPr id="4" name="Text Box 1028">
            <a:extLst>
              <a:ext uri="{FF2B5EF4-FFF2-40B4-BE49-F238E27FC236}">
                <a16:creationId xmlns:a16="http://schemas.microsoft.com/office/drawing/2014/main" id="{4112BEDC-1ED4-4F45-858E-C88D7B8971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4D562D2-4DC5-FA6E-60A1-BF22B6C594C9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08365CB2-D20F-C50C-72B4-6F08BA7F1D47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fr-FR" sz="8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×1 200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08365CB2-D20F-C50C-72B4-6F08BA7F1D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7753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BF2266D-FD92-3B90-AE33-BEDCCBCEB9D0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E4F69E23-FC97-3925-5180-0CF8E99CAB24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fr-FR" sz="8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×1 200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E4F69E23-FC97-3925-5180-0CF8E99CAB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4669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8E04F9B-B1D1-1283-0511-4EE56B04B646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ED09B60A-8801-B87A-0B41-47FE5A614A22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fr-FR" sz="8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×1 200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ED09B60A-8801-B87A-0B41-47FE5A614A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4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8111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6" name="push.wav"/>
          </p:stSnd>
        </p:sndAc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C660745-EB7E-48AB-98B5-ED0E81068FC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91138" name="Rectangle 2">
            <a:extLst>
              <a:ext uri="{FF2B5EF4-FFF2-40B4-BE49-F238E27FC236}">
                <a16:creationId xmlns:a16="http://schemas.microsoft.com/office/drawing/2014/main" id="{0C7E3626-C20C-4B26-85F0-38B99D8329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978" y="2585235"/>
            <a:ext cx="7547513" cy="1939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fr-FR" altLang="fr-FR" sz="6000" i="1" dirty="0">
                <a:solidFill>
                  <a:srgbClr val="00B05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Prenez votre stylo vert et corrigez-vous!!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C3669E1-862E-4509-9127-9789D9FE966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2" r="11762"/>
          <a:stretch/>
        </p:blipFill>
        <p:spPr>
          <a:xfrm>
            <a:off x="1122577" y="977773"/>
            <a:ext cx="879049" cy="1145548"/>
          </a:xfrm>
          <a:prstGeom prst="rect">
            <a:avLst/>
          </a:prstGeom>
        </p:spPr>
      </p:pic>
      <p:pic>
        <p:nvPicPr>
          <p:cNvPr id="1028" name="Picture 4" descr="Personnage De Dessin Animé Mignon Stylo Vert Souriant | Vecteur Premium">
            <a:extLst>
              <a:ext uri="{FF2B5EF4-FFF2-40B4-BE49-F238E27FC236}">
                <a16:creationId xmlns:a16="http://schemas.microsoft.com/office/drawing/2014/main" id="{5886DF41-DE85-3212-671A-7750E59852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492" y="2024292"/>
            <a:ext cx="1457661" cy="2842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Tm="10000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areil photo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 autoUpdateAnimBg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19509879-8E83-A04E-4674-0F0EA6610BCA}"/>
                  </a:ext>
                </a:extLst>
              </p:cNvPr>
              <p:cNvSpPr txBox="1"/>
              <p:nvPr/>
            </p:nvSpPr>
            <p:spPr>
              <a:xfrm>
                <a:off x="859820" y="2198036"/>
                <a:ext cx="10472359" cy="240065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0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 xmlns:m="http://schemas.openxmlformats.org/officeDocument/2006/math">
                    <m:r>
                      <a:rPr lang="fr-FR" sz="8000" b="0" i="1" smtClean="0">
                        <a:latin typeface="Cambria Math" panose="02040503050406030204" pitchFamily="18" charset="0"/>
                      </a:rPr>
                      <m:t>2 430 000 000 000</m:t>
                    </m:r>
                  </m:oMath>
                </a14:m>
                <a:r>
                  <a:rPr lang="fr-FR" sz="8000" dirty="0"/>
                  <a:t> </a:t>
                </a:r>
              </a:p>
            </p:txBody>
          </p:sp>
        </mc:Choice>
        <mc:Fallback xmlns=""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19509879-8E83-A04E-4674-0F0EA6610B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820" y="2198036"/>
                <a:ext cx="10472359" cy="2400657"/>
              </a:xfrm>
              <a:prstGeom prst="rect">
                <a:avLst/>
              </a:prstGeom>
              <a:blipFill>
                <a:blip r:embed="rId3"/>
                <a:stretch>
                  <a:fillRect l="-3492" t="-7888" r="-122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504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30000"/>
    </mc:Choice>
    <mc:Fallback xmlns="">
      <p:transition spd="slow" advClick="0" advTm="30000"/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ZoneTexte 17">
                <a:extLst>
                  <a:ext uri="{FF2B5EF4-FFF2-40B4-BE49-F238E27FC236}">
                    <a16:creationId xmlns:a16="http://schemas.microsoft.com/office/drawing/2014/main" id="{238BB6B3-DC8C-305A-C394-9F6F06890FB1}"/>
                  </a:ext>
                </a:extLst>
              </p:cNvPr>
              <p:cNvSpPr txBox="1"/>
              <p:nvPr/>
            </p:nvSpPr>
            <p:spPr>
              <a:xfrm>
                <a:off x="859820" y="2198036"/>
                <a:ext cx="10472359" cy="36317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0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b="0" i="1" smtClean="0">
                          <a:latin typeface="Cambria Math" panose="02040503050406030204" pitchFamily="18" charset="0"/>
                        </a:rPr>
                        <m:t>2 430 000 000 000</m:t>
                      </m:r>
                    </m:oMath>
                  </m:oMathPara>
                </a14:m>
                <a:endParaRPr lang="fr-FR" sz="8000" dirty="0"/>
              </a:p>
              <a:p>
                <a:pPr algn="ctr"/>
                <a14:m>
                  <m:oMath xmlns:m="http://schemas.openxmlformats.org/officeDocument/2006/math">
                    <m:r>
                      <a:rPr lang="fr-FR" sz="8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=2,43×</m:t>
                    </m:r>
                    <m:sSup>
                      <m:sSupPr>
                        <m:ctrlPr>
                          <a:rPr lang="fr-FR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fr-FR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fr-FR" sz="8000" dirty="0"/>
                  <a:t> </a:t>
                </a:r>
              </a:p>
            </p:txBody>
          </p:sp>
        </mc:Choice>
        <mc:Fallback xmlns="">
          <p:sp>
            <p:nvSpPr>
              <p:cNvPr id="18" name="ZoneTexte 17">
                <a:extLst>
                  <a:ext uri="{FF2B5EF4-FFF2-40B4-BE49-F238E27FC236}">
                    <a16:creationId xmlns:a16="http://schemas.microsoft.com/office/drawing/2014/main" id="{238BB6B3-DC8C-305A-C394-9F6F06890F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820" y="2198036"/>
                <a:ext cx="10472359" cy="3631763"/>
              </a:xfrm>
              <a:prstGeom prst="rect">
                <a:avLst/>
              </a:prstGeom>
              <a:blipFill>
                <a:blip r:embed="rId3"/>
                <a:stretch>
                  <a:fillRect l="-3492" t="-5210" r="-122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4452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15000"/>
    </mc:Choice>
    <mc:Fallback xmlns="">
      <p:transition spd="slow" advClick="0" advTm="15000"/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2D7E3223-11FD-7E6C-B095-B2E963E92853}"/>
                  </a:ext>
                </a:extLst>
              </p:cNvPr>
              <p:cNvSpPr txBox="1"/>
              <p:nvPr/>
            </p:nvSpPr>
            <p:spPr>
              <a:xfrm>
                <a:off x="813440" y="1824966"/>
                <a:ext cx="10472359" cy="240065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0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0,000 000 017</m:t>
                      </m:r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2D7E3223-11FD-7E6C-B095-B2E963E928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440" y="1824966"/>
                <a:ext cx="10472359" cy="2400657"/>
              </a:xfrm>
              <a:prstGeom prst="rect">
                <a:avLst/>
              </a:prstGeom>
              <a:blipFill>
                <a:blip r:embed="rId3"/>
                <a:stretch>
                  <a:fillRect l="-3492" t="-7614" r="-122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8774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30000"/>
    </mc:Choice>
    <mc:Fallback xmlns="">
      <p:transition spd="slow" advClick="0" advTm="30000"/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A9FEAC78-4171-DFB1-4203-88E1FFAEF38B}"/>
                  </a:ext>
                </a:extLst>
              </p:cNvPr>
              <p:cNvSpPr txBox="1"/>
              <p:nvPr/>
            </p:nvSpPr>
            <p:spPr>
              <a:xfrm>
                <a:off x="813440" y="1824966"/>
                <a:ext cx="10472359" cy="36317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0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0,000 000 017</m:t>
                      </m:r>
                    </m:oMath>
                  </m:oMathPara>
                </a14:m>
                <a:endParaRPr lang="fr-FR" sz="8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=1,7×</m:t>
                      </m:r>
                      <m:sSup>
                        <m:sSupPr>
                          <m:ctrlPr>
                            <a:rPr lang="fr-FR" sz="8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A9FEAC78-4171-DFB1-4203-88E1FFAEF3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440" y="1824966"/>
                <a:ext cx="10472359" cy="3631763"/>
              </a:xfrm>
              <a:prstGeom prst="rect">
                <a:avLst/>
              </a:prstGeom>
              <a:blipFill>
                <a:blip r:embed="rId3"/>
                <a:stretch>
                  <a:fillRect l="-3492" t="-5034" r="-122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199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15000"/>
    </mc:Choice>
    <mc:Fallback xmlns="">
      <p:transition spd="slow" advClick="0" advTm="15000"/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F7901EAA-A179-475C-C8FD-F53D6BD5F3A7}"/>
                  </a:ext>
                </a:extLst>
              </p:cNvPr>
              <p:cNvSpPr txBox="1"/>
              <p:nvPr/>
            </p:nvSpPr>
            <p:spPr>
              <a:xfrm>
                <a:off x="813440" y="1824966"/>
                <a:ext cx="10472359" cy="240065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0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46 000×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F7901EAA-A179-475C-C8FD-F53D6BD5F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440" y="1824966"/>
                <a:ext cx="10472359" cy="2400657"/>
              </a:xfrm>
              <a:prstGeom prst="rect">
                <a:avLst/>
              </a:prstGeom>
              <a:blipFill>
                <a:blip r:embed="rId3"/>
                <a:stretch>
                  <a:fillRect l="-3492" t="-7614" r="-122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289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35000"/>
    </mc:Choice>
    <mc:Fallback xmlns="">
      <p:transition spd="slow" advClick="0" advTm="35000"/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19262D03-5CCA-3D68-55AD-CA4D0658AF91}"/>
                  </a:ext>
                </a:extLst>
              </p:cNvPr>
              <p:cNvSpPr txBox="1"/>
              <p:nvPr/>
            </p:nvSpPr>
            <p:spPr>
              <a:xfrm>
                <a:off x="813440" y="1824966"/>
                <a:ext cx="10472359" cy="48628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0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46 000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  <a:p>
                <a:pPr algn="just"/>
                <a14:m>
                  <m:oMath xmlns:m="http://schemas.openxmlformats.org/officeDocument/2006/math">
                    <m:r>
                      <a:rPr lang="fr-FR" sz="8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=4,6×</m:t>
                    </m:r>
                    <m:sSup>
                      <m:sSupPr>
                        <m:ctrlPr>
                          <a:rPr lang="fr-FR" sz="8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8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fr-FR" sz="8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fr-FR" sz="8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fr-FR" sz="8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8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fr-FR" sz="8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sup>
                    </m:sSup>
                  </m:oMath>
                </a14:m>
                <a:r>
                  <a:rPr lang="fr-FR" sz="8000" b="0" i="1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fr-FR" sz="8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=4,6</m:t>
                    </m:r>
                    <m:r>
                      <a:rPr lang="fr-FR" sz="80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fr-FR" sz="8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8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fr-FR" sz="8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fr-FR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r>
                  <a:rPr lang="fr-FR" sz="8000" dirty="0">
                    <a:solidFill>
                      <a:srgbClr val="FF0000"/>
                    </a:solidFill>
                  </a:rPr>
                  <a:t>  </a:t>
                </a: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19262D03-5CCA-3D68-55AD-CA4D0658AF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440" y="1824966"/>
                <a:ext cx="10472359" cy="4862870"/>
              </a:xfrm>
              <a:prstGeom prst="rect">
                <a:avLst/>
              </a:prstGeom>
              <a:blipFill>
                <a:blip r:embed="rId3"/>
                <a:stretch>
                  <a:fillRect l="-3492" t="-3759" r="-122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567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20000"/>
    </mc:Choice>
    <mc:Fallback xmlns="">
      <p:transition spd="slow" advClick="0" advTm="2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026">
            <a:extLst>
              <a:ext uri="{FF2B5EF4-FFF2-40B4-BE49-F238E27FC236}">
                <a16:creationId xmlns:a16="http://schemas.microsoft.com/office/drawing/2014/main" id="{928E7043-93F1-4E64-94C9-A7B4084F93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1" y="533401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>
                <a:solidFill>
                  <a:schemeClr val="bg1"/>
                </a:solidFill>
              </a:rPr>
              <a:t>Préparez-vous</a:t>
            </a:r>
          </a:p>
        </p:txBody>
      </p:sp>
      <p:sp>
        <p:nvSpPr>
          <p:cNvPr id="4" name="Text Box 1028">
            <a:extLst>
              <a:ext uri="{FF2B5EF4-FFF2-40B4-BE49-F238E27FC236}">
                <a16:creationId xmlns:a16="http://schemas.microsoft.com/office/drawing/2014/main" id="{8B7FF638-4E69-4D35-AC67-5D24C64F4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78F28658-AEBF-49BB-04B6-1F7F8C5824B4}"/>
                  </a:ext>
                </a:extLst>
              </p:cNvPr>
              <p:cNvSpPr txBox="1"/>
              <p:nvPr/>
            </p:nvSpPr>
            <p:spPr>
              <a:xfrm>
                <a:off x="813440" y="1824966"/>
                <a:ext cx="10472359" cy="240065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0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0,000 2</m:t>
                      </m:r>
                      <m:r>
                        <a:rPr lang="fr-FR" sz="80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78F28658-AEBF-49BB-04B6-1F7F8C5824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440" y="1824966"/>
                <a:ext cx="10472359" cy="2400657"/>
              </a:xfrm>
              <a:prstGeom prst="rect">
                <a:avLst/>
              </a:prstGeom>
              <a:blipFill>
                <a:blip r:embed="rId3"/>
                <a:stretch>
                  <a:fillRect l="-3492" t="-7614" r="-122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0948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30000"/>
    </mc:Choice>
    <mc:Fallback xmlns="">
      <p:transition spd="slow" advClick="0" advTm="30000"/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E71A95BA-0F35-BADC-01AC-4924648DE428}"/>
                  </a:ext>
                </a:extLst>
              </p:cNvPr>
              <p:cNvSpPr txBox="1"/>
              <p:nvPr/>
            </p:nvSpPr>
            <p:spPr>
              <a:xfrm>
                <a:off x="813440" y="1824966"/>
                <a:ext cx="10472359" cy="485927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0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0,000 2</m:t>
                      </m:r>
                      <m:r>
                        <a:rPr lang="fr-FR" sz="8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  <a:p>
                <a:pPr algn="just"/>
                <a14:m>
                  <m:oMath xmlns:m="http://schemas.openxmlformats.org/officeDocument/2006/math">
                    <m:r>
                      <a:rPr lang="fr-FR" sz="8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=2,3×</m:t>
                    </m:r>
                    <m:sSup>
                      <m:sSupPr>
                        <m:ctrlPr>
                          <a:rPr lang="fr-FR" sz="8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8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fr-FR" sz="8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fr-FR" sz="8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fr-FR" sz="8000" i="1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fr-FR" sz="8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8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fr-FR" sz="8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r>
                  <a:rPr lang="fr-FR" sz="8000" b="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fr-FR" sz="8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=2,3×</m:t>
                    </m:r>
                    <m:sSup>
                      <m:sSupPr>
                        <m:ctrlPr>
                          <a:rPr lang="fr-FR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fr-FR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fr-FR" sz="8000" dirty="0"/>
                  <a:t> </a:t>
                </a: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E71A95BA-0F35-BADC-01AC-4924648DE4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440" y="1824966"/>
                <a:ext cx="10472359" cy="4859279"/>
              </a:xfrm>
              <a:prstGeom prst="rect">
                <a:avLst/>
              </a:prstGeom>
              <a:blipFill>
                <a:blip r:embed="rId3"/>
                <a:stretch>
                  <a:fillRect l="-3492" t="-3764" r="-122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6276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20000"/>
    </mc:Choice>
    <mc:Fallback xmlns="">
      <p:transition spd="slow" advClick="0" advTm="20000"/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FBA43FE1-4B0A-DF87-DFA9-1DED4F0D443A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fr-FR" sz="8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×1 200</m:t>
                      </m:r>
                      <m:r>
                        <a:rPr lang="fr-FR" sz="8000" i="1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−8</m:t>
                          </m:r>
                        </m:sup>
                      </m:sSup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FBA43FE1-4B0A-DF87-DFA9-1DED4F0D44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304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35000"/>
    </mc:Choice>
    <mc:Fallback xmlns="">
      <p:transition spd="slow" advClick="0" advTm="35000"/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8E0CC4EC-040C-9FFC-61B8-B471DF4F3ADD}"/>
                  </a:ext>
                </a:extLst>
              </p:cNvPr>
              <p:cNvSpPr txBox="1"/>
              <p:nvPr/>
            </p:nvSpPr>
            <p:spPr>
              <a:xfrm>
                <a:off x="813440" y="1824966"/>
                <a:ext cx="10472359" cy="437728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0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just"/>
                <a14:m>
                  <m:oMath xmlns:m="http://schemas.openxmlformats.org/officeDocument/2006/math">
                    <m:r>
                      <a:rPr lang="fr-FR" sz="5000" i="1">
                        <a:latin typeface="Cambria Math" panose="02040503050406030204" pitchFamily="18" charset="0"/>
                      </a:rPr>
                      <m:t>4</m:t>
                    </m:r>
                    <m:r>
                      <a:rPr lang="fr-FR" sz="5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5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1 200</m:t>
                    </m:r>
                  </m:oMath>
                </a14:m>
                <a:r>
                  <a:rPr lang="fr-FR" sz="5000" dirty="0"/>
                  <a:t> </a:t>
                </a:r>
                <a14:m>
                  <m:oMath xmlns:m="http://schemas.openxmlformats.org/officeDocument/2006/math">
                    <m:r>
                      <a:rPr lang="fr-FR" sz="5000" i="1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fr-FR" sz="5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5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fr-FR" sz="5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−8</m:t>
                        </m:r>
                      </m:sup>
                    </m:sSup>
                  </m:oMath>
                </a14:m>
                <a:endParaRPr lang="fr-FR" sz="5000" dirty="0"/>
              </a:p>
              <a:p>
                <a:pPr algn="just"/>
                <a14:m>
                  <m:oMath xmlns:m="http://schemas.openxmlformats.org/officeDocument/2006/math">
                    <m:r>
                      <a:rPr lang="fr-FR" sz="5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50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fr-FR" sz="50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800</m:t>
                    </m:r>
                    <m:r>
                      <a:rPr lang="fr-FR" sz="5000" i="1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fr-FR" sz="5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5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fr-FR" sz="5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−8</m:t>
                        </m:r>
                      </m:sup>
                    </m:sSup>
                  </m:oMath>
                </a14:m>
                <a:r>
                  <a:rPr lang="fr-FR" sz="5000" dirty="0"/>
                  <a:t>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fr-FR" sz="5400" b="0" i="1" smtClean="0">
                        <a:latin typeface="Cambria Math" panose="02040503050406030204" pitchFamily="18" charset="0"/>
                      </a:rPr>
                      <m:t>=4,8</m:t>
                    </m:r>
                    <m:r>
                      <a:rPr lang="fr-FR" sz="5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fr-FR" sz="5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5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fr-FR" sz="5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fr-FR" sz="5400" i="1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fr-FR" sz="5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5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fr-FR" sz="5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−8</m:t>
                        </m:r>
                      </m:sup>
                    </m:sSup>
                  </m:oMath>
                </a14:m>
                <a:r>
                  <a:rPr lang="fr-FR" sz="5000" dirty="0"/>
                  <a:t>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fr-FR" sz="5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5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4,8</m:t>
                    </m:r>
                    <m:r>
                      <a:rPr lang="fr-FR" sz="5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fr-FR" sz="5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5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fr-FR" sz="5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fr-FR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r>
                  <a:rPr lang="fr-FR" sz="5000" dirty="0"/>
                  <a:t> </a:t>
                </a: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8E0CC4EC-040C-9FFC-61B8-B471DF4F3A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440" y="1824966"/>
                <a:ext cx="10472359" cy="4377289"/>
              </a:xfrm>
              <a:prstGeom prst="rect">
                <a:avLst/>
              </a:prstGeom>
              <a:blipFill>
                <a:blip r:embed="rId3"/>
                <a:stretch>
                  <a:fillRect l="-3492" t="-4178" r="-122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5246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30000"/>
    </mc:Choice>
    <mc:Fallback xmlns="">
      <p:transition spd="slow" advClick="0" advTm="30000"/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DC31ADB-1397-4A67-8E7C-F24CDE34B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512" y="2073430"/>
            <a:ext cx="10589035" cy="2401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fr-FR" altLang="fr-FR" sz="6000" i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Comptez vos points</a:t>
            </a:r>
          </a:p>
          <a:p>
            <a:pPr algn="ctr">
              <a:spcBef>
                <a:spcPct val="50000"/>
              </a:spcBef>
            </a:pPr>
            <a:r>
              <a:rPr lang="fr-FR" altLang="fr-FR" sz="6000" i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 point par bonne réponse.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A21877E-CD52-44B9-A6D3-C4F91D897D1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C0DC5D29-0934-49CE-8A0E-ACC1D55E170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2" r="11762"/>
          <a:stretch/>
        </p:blipFill>
        <p:spPr>
          <a:xfrm>
            <a:off x="1122577" y="977773"/>
            <a:ext cx="879049" cy="1145548"/>
          </a:xfrm>
          <a:prstGeom prst="rect">
            <a:avLst/>
          </a:prstGeom>
        </p:spPr>
      </p:pic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3A043264-4684-42A7-9BF3-E55C0B0D14EC}"/>
              </a:ext>
            </a:extLst>
          </p:cNvPr>
          <p:cNvCxnSpPr>
            <a:cxnSpLocks/>
          </p:cNvCxnSpPr>
          <p:nvPr/>
        </p:nvCxnSpPr>
        <p:spPr>
          <a:xfrm flipV="1">
            <a:off x="9626929" y="4845377"/>
            <a:ext cx="857839" cy="119720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>
            <a:extLst>
              <a:ext uri="{FF2B5EF4-FFF2-40B4-BE49-F238E27FC236}">
                <a16:creationId xmlns:a16="http://schemas.microsoft.com/office/drawing/2014/main" id="{FD233BAD-4EA3-431E-A13D-23DCF6CEC073}"/>
              </a:ext>
            </a:extLst>
          </p:cNvPr>
          <p:cNvSpPr txBox="1"/>
          <p:nvPr/>
        </p:nvSpPr>
        <p:spPr>
          <a:xfrm>
            <a:off x="10061102" y="5157454"/>
            <a:ext cx="676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36BCBF9-A6B2-4E93-8C0B-43C72FB868D1}"/>
              </a:ext>
            </a:extLst>
          </p:cNvPr>
          <p:cNvSpPr txBox="1"/>
          <p:nvPr/>
        </p:nvSpPr>
        <p:spPr>
          <a:xfrm>
            <a:off x="9443109" y="4630768"/>
            <a:ext cx="7447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977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15000">
        <p14:flythrough/>
      </p:transition>
    </mc:Choice>
    <mc:Fallback xmlns="">
      <p:transition spd="slow" advTm="1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areil photo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3E21BBF-FDE0-47D0-A4E2-D263FE29FC3D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3ADB4FAE-CF64-A5CE-B321-39D2F7422EBC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 xmlns:m="http://schemas.openxmlformats.org/officeDocument/2006/math">
                    <m:r>
                      <a:rPr lang="fr-FR" sz="8000" b="0" i="1" smtClean="0">
                        <a:latin typeface="Cambria Math" panose="02040503050406030204" pitchFamily="18" charset="0"/>
                      </a:rPr>
                      <m:t>2 430 000 000 000</m:t>
                    </m:r>
                  </m:oMath>
                </a14:m>
                <a:r>
                  <a:rPr lang="fr-FR" sz="8000" dirty="0"/>
                  <a:t> </a:t>
                </a: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3ADB4FAE-CF64-A5CE-B321-39D2F7422E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9572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F1FBC0-DDD4-6B84-9DED-B256E63A1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DB279781-DDD9-43D2-2CBE-B9224B9F60C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E2B3E8F-8ED2-1886-631D-586B827588F0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8ED8544-0F68-B54D-5BCE-DAE746A5F8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56A7263F-602F-495D-6F0C-5E92A093799B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EBB0413-E71C-6693-24D2-AE0068ADA02B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15E6363A-BA1F-E12E-06BE-3F8AE3446D6E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931308E5-4E14-C121-AA83-54C2DDE8F561}"/>
                  </a:ext>
                </a:extLst>
              </p:cNvPr>
              <p:cNvSpPr txBox="1"/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6500" dirty="0"/>
                  <a:t>Donne l’écriture scientifique de :</a:t>
                </a:r>
              </a:p>
              <a:p>
                <a:pPr algn="just"/>
                <a:endParaRPr lang="fr-FR" sz="1000" dirty="0"/>
              </a:p>
              <a:p>
                <a:pPr algn="ctr"/>
                <a14:m>
                  <m:oMath xmlns:m="http://schemas.openxmlformats.org/officeDocument/2006/math">
                    <m:r>
                      <a:rPr lang="fr-FR" sz="8000" b="0" i="1" smtClean="0">
                        <a:latin typeface="Cambria Math" panose="02040503050406030204" pitchFamily="18" charset="0"/>
                      </a:rPr>
                      <m:t>2 430 000 000 000</m:t>
                    </m:r>
                  </m:oMath>
                </a14:m>
                <a:r>
                  <a:rPr lang="fr-FR" sz="8000" dirty="0"/>
                  <a:t> </a:t>
                </a: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10F1527D-9165-4449-9C43-C284D8E543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4966"/>
                <a:ext cx="10344895" cy="3477875"/>
              </a:xfrm>
              <a:prstGeom prst="rect">
                <a:avLst/>
              </a:prstGeom>
              <a:blipFill>
                <a:blip r:embed="rId3"/>
                <a:stretch>
                  <a:fillRect l="-3889" t="-5779" r="-39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786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3711</TotalTime>
  <Words>998</Words>
  <Application>Microsoft Office PowerPoint</Application>
  <PresentationFormat>Grand écran</PresentationFormat>
  <Paragraphs>344</Paragraphs>
  <Slides>74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74</vt:i4>
      </vt:variant>
    </vt:vector>
  </HeadingPairs>
  <TitlesOfParts>
    <vt:vector size="80" baseType="lpstr">
      <vt:lpstr>Arial</vt:lpstr>
      <vt:lpstr>Calibri</vt:lpstr>
      <vt:lpstr>Calibri Light</vt:lpstr>
      <vt:lpstr>Cambria Math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Grégory Micol</dc:creator>
  <cp:lastModifiedBy>Grégory Micol</cp:lastModifiedBy>
  <cp:revision>334</cp:revision>
  <dcterms:created xsi:type="dcterms:W3CDTF">2019-08-18T13:40:54Z</dcterms:created>
  <dcterms:modified xsi:type="dcterms:W3CDTF">2026-05-17T19:23:09Z</dcterms:modified>
</cp:coreProperties>
</file>